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D341-FB14-754F-8E44-90288D55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7EF39-0271-E748-BD7A-7A0CADBE3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DD41-44B6-5249-9745-BC500B0A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A8C1-3318-964A-8578-704F5514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0372-0FE7-DC43-B355-FA9362D9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32A-4FC0-B643-A6F4-BAA21EB2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A956-59D3-4547-A844-74245EB6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A3D7-B3C0-1B48-8474-D4EF0265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1C87-816A-6A4C-9A9C-17D51E52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9923-CD03-D74D-9BCF-3A4BA80C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6A630-01FA-CB43-8ED5-E7B19998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3E4C-A6BB-6C4D-AA74-22685832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02CD-A8DF-BC45-9215-C05099DC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421E-2E3C-1A42-B2FE-B71EE187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4483-78FD-2842-85F9-6D85AC6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0D3D-1DB2-0241-A2F8-98BCFB4D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BBD6-1BCD-F144-A6D3-7D87D7E4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6D9B-95AB-674C-8684-542CD061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DC92-9EBB-7744-A945-5E27A661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EE04-2191-0B48-B42A-FDA2F959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F9A-F2B1-C443-B795-0F469286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47BA9-5A0F-6C4A-95A2-7D9773D7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073D-E1C7-AA49-B94C-8F90208F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3372-614B-3D46-9C7B-7DC7BA5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B157-31A1-B244-951B-A7452AD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CEC-E1AB-AD46-BEE9-4A177159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3587-8E76-EB40-A4F8-9F3B9C29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F806-EAF8-B340-A24B-8F14F4E3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8023-6E70-C444-8AD9-36A6BAB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5C73-74C5-6547-B485-8AB8E68C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168C-04FC-6941-B40C-C18A86C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BC4-D65E-2941-B193-71F307F8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931E-943D-A041-862C-A3938897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07C62-0282-AE40-9E20-944F51D62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12FC7-D108-0149-908D-F9A79878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B4A46-32EA-D14E-8A84-A0E6F521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E9032-1C15-7C40-AF66-4877479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E889D-3624-B244-AAEF-FE550C2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6F4E-84C1-524B-8A8C-75695019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F246-6D2E-5448-84C7-A9AA0983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E505B-9509-9741-AF0D-CDC40B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2AB47-01C0-7C44-BCFC-F271C267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459BB-5C00-E844-9233-BA385E34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87A1D-7D41-6748-8911-D6176859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437A-55E0-C34A-ABD0-FDBDF54A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3D67-BBE3-8544-BB79-A7E9C02D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9D54-C9A4-9149-9286-66F7B021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DB8D-8C4E-6748-A773-C9C4FF01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A6B0-7C47-4641-8614-96780D21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FC7C-8FA0-C94D-AE53-3507E82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D30C-8695-9147-9E9D-4DA258B8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9319-9D9C-2348-814B-D253C4C0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79B3-D51C-1D44-84F0-3AA67D9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118EE-B8E3-5247-8B50-5F982E992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C8D45-39F6-FC49-89DB-3F40A681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E783-1E4D-C14B-999D-93ED637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5EF6-505C-2349-9282-CC047F49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99CF-7A03-484D-B666-71E937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63343-6E8F-1D4A-936F-12257896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FD09-DAE5-754C-B2A3-84704336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D3AA5-4F60-9848-AA61-580F8F96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EE9C-7098-0642-9A45-A9B2022E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B675-368B-F94B-8578-97384CDE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6B6A-098C-0A41-9674-65AFBF00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1B6F-7E37-0448-A30E-D1AE201DD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86B-7145-6A41-B531-B418FC90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140CB3-8240-994F-B865-03FE6B8B2F4C}"/>
              </a:ext>
            </a:extLst>
          </p:cNvPr>
          <p:cNvSpPr txBox="1">
            <a:spLocks/>
          </p:cNvSpPr>
          <p:nvPr/>
        </p:nvSpPr>
        <p:spPr>
          <a:xfrm>
            <a:off x="3309428" y="1244708"/>
            <a:ext cx="3764277" cy="3745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plan</a:t>
            </a:r>
            <a:r>
              <a:rPr lang="zh-CN" altLang="en-US" sz="1800" dirty="0"/>
              <a:t> </a:t>
            </a:r>
            <a:r>
              <a:rPr lang="en-US" altLang="zh-CN" sz="1800" dirty="0"/>
              <a:t>2:</a:t>
            </a:r>
          </a:p>
          <a:p>
            <a:pPr marL="0" indent="0">
              <a:buNone/>
            </a:pPr>
            <a:r>
              <a:rPr lang="en-US" altLang="zh-CN" sz="1800" dirty="0"/>
              <a:t>Split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vector,</a:t>
            </a:r>
            <a:r>
              <a:rPr lang="zh-CN" altLang="en-US" sz="1800" dirty="0"/>
              <a:t> </a:t>
            </a:r>
            <a:r>
              <a:rPr lang="en-US" altLang="zh-CN" sz="1800" dirty="0"/>
              <a:t>1st</a:t>
            </a:r>
            <a:r>
              <a:rPr lang="zh-CN" altLang="en-US" sz="1800" dirty="0"/>
              <a:t> </a:t>
            </a:r>
            <a:r>
              <a:rPr lang="en-US" altLang="zh-CN" sz="1800" dirty="0"/>
              <a:t>row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LDs’</a:t>
            </a:r>
            <a:r>
              <a:rPr lang="zh-CN" altLang="en-US" sz="1800" dirty="0"/>
              <a:t> </a:t>
            </a:r>
            <a:r>
              <a:rPr lang="en-US" altLang="zh-CN" sz="1800" dirty="0"/>
              <a:t>PC:</a:t>
            </a:r>
          </a:p>
          <a:p>
            <a:pPr marL="0" indent="0">
              <a:buNone/>
            </a:pPr>
            <a:r>
              <a:rPr lang="en-US" altLang="zh-CN" sz="1800" dirty="0"/>
              <a:t>[[1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6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B173F-D6BC-7C4A-9B0C-BA88BC88426A}"/>
              </a:ext>
            </a:extLst>
          </p:cNvPr>
          <p:cNvSpPr txBox="1">
            <a:spLocks/>
          </p:cNvSpPr>
          <p:nvPr/>
        </p:nvSpPr>
        <p:spPr>
          <a:xfrm>
            <a:off x="3742008" y="3583744"/>
            <a:ext cx="4515727" cy="157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6D5E16-75E6-5C4F-A723-0FF472CCFCBA}"/>
              </a:ext>
            </a:extLst>
          </p:cNvPr>
          <p:cNvSpPr txBox="1">
            <a:spLocks/>
          </p:cNvSpPr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</a:t>
            </a:r>
            <a:r>
              <a:rPr lang="zh-CN" altLang="en-US" sz="1800" dirty="0"/>
              <a:t> </a:t>
            </a:r>
            <a:r>
              <a:rPr lang="en-US" altLang="zh-CN" sz="1800" dirty="0"/>
              <a:t>plan</a:t>
            </a:r>
            <a:r>
              <a:rPr lang="zh-CN" altLang="en-US" sz="1800" dirty="0"/>
              <a:t> </a:t>
            </a:r>
            <a:r>
              <a:rPr lang="en-US" altLang="zh-CN" sz="1800" dirty="0"/>
              <a:t>B:</a:t>
            </a:r>
          </a:p>
          <a:p>
            <a:pPr marL="0" indent="0">
              <a:buNone/>
            </a:pP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==</a:t>
            </a:r>
            <a:r>
              <a:rPr lang="zh-CN" altLang="en-US" sz="1800" dirty="0"/>
              <a:t> </a:t>
            </a:r>
            <a:r>
              <a:rPr lang="en-US" altLang="zh-CN" sz="1800" dirty="0"/>
              <a:t>#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store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window:</a:t>
            </a:r>
          </a:p>
          <a:p>
            <a:pPr marL="0" indent="0"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40E30-A49B-4544-B2D9-418D0CEC3BD5}"/>
              </a:ext>
            </a:extLst>
          </p:cNvPr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35B25-789B-154A-8979-55F471940BEA}"/>
              </a:ext>
            </a:extLst>
          </p:cNvPr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2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178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53</cp:revision>
  <dcterms:created xsi:type="dcterms:W3CDTF">2021-03-18T14:52:13Z</dcterms:created>
  <dcterms:modified xsi:type="dcterms:W3CDTF">2021-03-22T02:12:15Z</dcterms:modified>
</cp:coreProperties>
</file>