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8" r:id="rId6"/>
    <p:sldId id="261" r:id="rId7"/>
    <p:sldId id="262" r:id="rId8"/>
    <p:sldId id="263" r:id="rId9"/>
    <p:sldId id="25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2"/>
    <p:restoredTop sz="94515"/>
  </p:normalViewPr>
  <p:slideViewPr>
    <p:cSldViewPr snapToGrid="0" snapToObjects="1">
      <p:cViewPr>
        <p:scale>
          <a:sx n="95" d="100"/>
          <a:sy n="95" d="100"/>
        </p:scale>
        <p:origin x="27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Autofit/>
          </a:bodyPr>
          <a:lstStyle/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Students: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971" y="1099602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10" y="2108294"/>
            <a:ext cx="10058400" cy="441046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ML/DL in computer architecture:</a:t>
            </a:r>
          </a:p>
          <a:p>
            <a:pPr lvl="1"/>
            <a:r>
              <a:rPr lang="en-US" sz="2000" dirty="0"/>
              <a:t>Accelerator: (tons of )</a:t>
            </a:r>
          </a:p>
          <a:p>
            <a:pPr lvl="2"/>
            <a:r>
              <a:rPr lang="en-US" sz="1800" dirty="0"/>
              <a:t>ASIC, FPGA, Processing In Memory (PIM)</a:t>
            </a:r>
          </a:p>
          <a:p>
            <a:pPr lvl="2"/>
            <a:r>
              <a:rPr lang="en-US" sz="1800" dirty="0"/>
              <a:t>Translation between pipeline processor and neural network accelerator</a:t>
            </a:r>
          </a:p>
          <a:p>
            <a:pPr lvl="1"/>
            <a:r>
              <a:rPr lang="en-US" sz="2000" dirty="0"/>
              <a:t>Using ML/DL to optimize computer architecture: (very little)</a:t>
            </a:r>
          </a:p>
          <a:p>
            <a:pPr lvl="2"/>
            <a:r>
              <a:rPr lang="en-US" sz="1800" dirty="0">
                <a:highlight>
                  <a:srgbClr val="FFFF00"/>
                </a:highlight>
              </a:rPr>
              <a:t>Hardware prediction</a:t>
            </a:r>
            <a:r>
              <a:rPr lang="en-US" sz="1800" dirty="0"/>
              <a:t> using simpler learning techniques like perceptron</a:t>
            </a:r>
          </a:p>
          <a:p>
            <a:pPr lvl="2"/>
            <a:r>
              <a:rPr lang="en-US" sz="1800" dirty="0"/>
              <a:t>Machine Learning added </a:t>
            </a:r>
            <a:r>
              <a:rPr lang="en-US" sz="1800" dirty="0" err="1">
                <a:highlight>
                  <a:srgbClr val="FFFF00"/>
                </a:highlight>
              </a:rPr>
              <a:t>NoC</a:t>
            </a:r>
            <a:r>
              <a:rPr lang="en-US" sz="1800" dirty="0"/>
              <a:t> design</a:t>
            </a:r>
          </a:p>
          <a:p>
            <a:pPr lvl="2"/>
            <a:r>
              <a:rPr lang="en-US" sz="1800" dirty="0"/>
              <a:t>…..</a:t>
            </a:r>
          </a:p>
          <a:p>
            <a:r>
              <a:rPr lang="en-US" sz="2400" dirty="0"/>
              <a:t>Difficulties for using ML/DL in computer architecture:</a:t>
            </a:r>
          </a:p>
          <a:p>
            <a:pPr lvl="1"/>
            <a:r>
              <a:rPr lang="en-US" sz="2200" dirty="0"/>
              <a:t>Too much time and resource for training</a:t>
            </a:r>
          </a:p>
          <a:p>
            <a:pPr lvl="1"/>
            <a:r>
              <a:rPr lang="en-US" sz="2200" dirty="0"/>
              <a:t>Hyperparameter tuning is hard in ML/DL/RL not mention to plus hardware</a:t>
            </a:r>
          </a:p>
          <a:p>
            <a:pPr lvl="1"/>
            <a:r>
              <a:rPr lang="en-US" sz="2200" dirty="0"/>
              <a:t>Hard to implement “AI model” on hardware with limited space, energy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for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sz="2400" dirty="0"/>
              <a:t>exploration </a:t>
            </a:r>
          </a:p>
          <a:p>
            <a:pPr lvl="1"/>
            <a:r>
              <a:rPr lang="en-US" altLang="zh-CN" sz="2200" dirty="0"/>
              <a:t>Dataset</a:t>
            </a:r>
            <a:r>
              <a:rPr lang="zh-CN" altLang="en-US" sz="2200" dirty="0"/>
              <a:t> </a:t>
            </a:r>
            <a:r>
              <a:rPr lang="en-US" altLang="zh-CN" sz="2200" dirty="0"/>
              <a:t>generates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SPEC2017</a:t>
            </a:r>
            <a:r>
              <a:rPr lang="zh-CN" altLang="en-US" sz="2200" dirty="0"/>
              <a:t> </a:t>
            </a:r>
            <a:r>
              <a:rPr lang="en-US" altLang="zh-CN" sz="2200" dirty="0"/>
              <a:t>traces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 err="1"/>
              <a:t>ChampSim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MacSim</a:t>
            </a:r>
            <a:r>
              <a:rPr lang="en-US" altLang="zh-CN" sz="2400" dirty="0"/>
              <a:t>/GEM5</a:t>
            </a:r>
            <a:r>
              <a:rPr lang="en-US" sz="2400" dirty="0"/>
              <a:t> for hardware design evaluation</a:t>
            </a:r>
          </a:p>
          <a:p>
            <a:r>
              <a:rPr lang="en-US" sz="2400" dirty="0"/>
              <a:t>Complex “Model” offline, simple “model” online</a:t>
            </a:r>
          </a:p>
          <a:p>
            <a:pPr lvl="1"/>
            <a:r>
              <a:rPr lang="en-US" sz="2200" dirty="0"/>
              <a:t>After analyzing data offline, we will improve online model with much less resources usage.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Milestone</a:t>
            </a: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  <a:p>
            <a:r>
              <a:rPr lang="en-US" altLang="zh-CN" sz="2400" dirty="0"/>
              <a:t>Submit</a:t>
            </a:r>
            <a:r>
              <a:rPr lang="zh-CN" altLang="en-US" sz="2400" dirty="0"/>
              <a:t> </a:t>
            </a:r>
            <a:r>
              <a:rPr lang="en-US" altLang="zh-CN" sz="2400" dirty="0"/>
              <a:t>paper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HPCA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8" y="1244709"/>
            <a:ext cx="3764277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Previous Work</vt:lpstr>
      <vt:lpstr>methodology</vt:lpstr>
      <vt:lpstr>Milestone</vt:lpstr>
      <vt:lpstr>goal</vt:lpstr>
      <vt:lpstr>PowerPoint Presentation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Chen, Hanning</cp:lastModifiedBy>
  <cp:revision>156</cp:revision>
  <dcterms:created xsi:type="dcterms:W3CDTF">2021-03-18T14:52:00Z</dcterms:created>
  <dcterms:modified xsi:type="dcterms:W3CDTF">2021-03-29T07:39:57Z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