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62" r:id="rId9"/>
    <p:sldId id="263" r:id="rId10"/>
    <p:sldId id="264" r:id="rId11"/>
    <p:sldId id="269" r:id="rId12"/>
    <p:sldId id="26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2"/>
    <p:restoredTop sz="94533"/>
  </p:normalViewPr>
  <p:slideViewPr>
    <p:cSldViewPr snapToGrid="0" snapToObjects="1">
      <p:cViewPr varScale="1">
        <p:scale>
          <a:sx n="91" d="100"/>
          <a:sy n="91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01857"/>
            <a:ext cx="2997390" cy="5092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R2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dirty="0"/>
              <a:t>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9" y="1244709"/>
            <a:ext cx="2646346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533894" y="1069144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5360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8261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/>
          </a:bodyPr>
          <a:lstStyle/>
          <a:p>
            <a:r>
              <a:rPr lang="en-US" sz="2400" dirty="0"/>
              <a:t>PCs of load and store instruction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sequence to sequence</a:t>
            </a:r>
            <a:r>
              <a:rPr lang="zh-CN" altLang="en-US" sz="2400" dirty="0"/>
              <a:t> </a:t>
            </a:r>
            <a:r>
              <a:rPr lang="en-US" sz="2400" dirty="0"/>
              <a:t>transformation, giving its input-output relationship. </a:t>
            </a:r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window(IW) with specific size as inputs and output a sequence of</a:t>
            </a:r>
            <a:r>
              <a:rPr lang="zh-CN" altLang="en-US" sz="2400" dirty="0"/>
              <a:t> </a:t>
            </a:r>
            <a:r>
              <a:rPr lang="en-US" sz="2400" dirty="0"/>
              <a:t>binary decisions to indicate whether dependency exist or</a:t>
            </a:r>
            <a:r>
              <a:rPr lang="zh-CN" altLang="en-US" sz="2400" dirty="0"/>
              <a:t> </a:t>
            </a:r>
            <a:r>
              <a:rPr lang="en-US" sz="24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29432" y="1007901"/>
            <a:ext cx="2709946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12542" y="1603717"/>
            <a:ext cx="6204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right-hand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1929507" y="1162560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2" y="8319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Seq2seq</a:t>
            </a:r>
            <a:r>
              <a:rPr lang="zh-CN" altLang="en-US" sz="4800" dirty="0"/>
              <a:t> </a:t>
            </a:r>
            <a:r>
              <a:rPr lang="en-US" altLang="zh-CN" sz="4800" dirty="0"/>
              <a:t>model</a:t>
            </a:r>
            <a:r>
              <a:rPr lang="zh-CN" altLang="en-US" sz="4800" dirty="0"/>
              <a:t> </a:t>
            </a:r>
            <a:r>
              <a:rPr lang="en-US" altLang="zh-CN" sz="4800" dirty="0"/>
              <a:t>diagram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Milestone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680</Words>
  <Application>Microsoft Macintosh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Milestone</vt:lpstr>
      <vt:lpstr>What we learned</vt:lpstr>
      <vt:lpstr>Thank you</vt:lpstr>
      <vt:lpstr>Questions?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206</cp:revision>
  <dcterms:created xsi:type="dcterms:W3CDTF">2021-03-18T14:52:00Z</dcterms:created>
  <dcterms:modified xsi:type="dcterms:W3CDTF">2021-04-28T20:31:04Z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