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47"/>
  </p:normalViewPr>
  <p:slideViewPr>
    <p:cSldViewPr snapToGrid="0" snapToObjects="1">
      <p:cViewPr varScale="1">
        <p:scale>
          <a:sx n="84" d="100"/>
          <a:sy n="8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</a:t>
            </a:r>
            <a:r>
              <a:rPr lang="en-US" altLang="zh-CN" sz="2400" dirty="0"/>
              <a:t>m</a:t>
            </a:r>
            <a:r>
              <a:rPr lang="en-US" sz="2400" dirty="0"/>
              <a:t>odel” offline, simple “model” online</a:t>
            </a:r>
          </a:p>
          <a:p>
            <a:pPr lvl="1"/>
            <a:r>
              <a:rPr lang="en-US" sz="2200" dirty="0"/>
              <a:t>After analyzing data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results</a:t>
            </a:r>
            <a:r>
              <a:rPr lang="en-US" sz="2200" dirty="0"/>
              <a:t>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971" y="1099602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599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164</cp:revision>
  <dcterms:created xsi:type="dcterms:W3CDTF">2021-03-18T14:52:00Z</dcterms:created>
  <dcterms:modified xsi:type="dcterms:W3CDTF">2021-03-29T13:37:41Z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