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  <p:sldId id="265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9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with specific size as inputs and output a sequence of</a:t>
            </a:r>
            <a:r>
              <a:rPr lang="zh-CN" altLang="en-US" sz="2400" dirty="0"/>
              <a:t> </a:t>
            </a:r>
            <a:r>
              <a:rPr lang="en-US" sz="2400" dirty="0"/>
              <a:t>binary decisions to indicate whether dependency exist or</a:t>
            </a:r>
            <a:r>
              <a:rPr lang="zh-CN" altLang="en-US" sz="2400" dirty="0"/>
              <a:t> </a:t>
            </a:r>
            <a:r>
              <a:rPr lang="en-US" sz="24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900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231</cp:revision>
  <dcterms:created xsi:type="dcterms:W3CDTF">2021-03-18T14:52:00Z</dcterms:created>
  <dcterms:modified xsi:type="dcterms:W3CDTF">2021-04-29T22:25:13Z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