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76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lvl="0"/>
            <a:r>
              <a:rPr lang="en-US" sz="2400" dirty="0"/>
              <a:t>Mem</a:t>
            </a:r>
            <a:r>
              <a:rPr lang="en-US" altLang="zh-CN" sz="2400" dirty="0"/>
              <a:t>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large</a:t>
            </a:r>
            <a:r>
              <a:rPr lang="zh-CN" altLang="en-US" sz="2400" dirty="0"/>
              <a:t> </a:t>
            </a:r>
            <a:r>
              <a:rPr lang="en-US" altLang="zh-CN" sz="2400" dirty="0"/>
              <a:t>latency.</a:t>
            </a:r>
            <a:r>
              <a:rPr lang="zh-CN" altLang="en-US" sz="2400" dirty="0"/>
              <a:t> </a:t>
            </a:r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2888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Wrong</a:t>
            </a:r>
            <a:r>
              <a:rPr lang="zh-CN" altLang="en-US" sz="2200" dirty="0"/>
              <a:t> </a:t>
            </a:r>
            <a:r>
              <a:rPr lang="en-US" altLang="zh-CN" sz="2200" dirty="0"/>
              <a:t>speculative</a:t>
            </a:r>
            <a:r>
              <a:rPr lang="zh-CN" altLang="en-US" sz="2200" dirty="0"/>
              <a:t> </a:t>
            </a:r>
            <a:r>
              <a:rPr lang="en-US" altLang="zh-CN" sz="2200" dirty="0"/>
              <a:t>execution</a:t>
            </a:r>
            <a:r>
              <a:rPr lang="zh-CN" altLang="en-US" sz="2200" dirty="0"/>
              <a:t> </a:t>
            </a:r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PCs of load and store instruction</a:t>
            </a:r>
            <a:r>
              <a:rPr lang="en-US" altLang="zh-CN" sz="2400" dirty="0"/>
              <a:t>s</a:t>
            </a:r>
            <a:r>
              <a:rPr lang="en-US" sz="2400" dirty="0"/>
              <a:t>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</a:t>
            </a:r>
            <a:r>
              <a:rPr lang="en-US" altLang="zh-CN" sz="2400" dirty="0"/>
              <a:t>S</a:t>
            </a:r>
            <a:r>
              <a:rPr lang="en-US" sz="2400" dirty="0"/>
              <a:t>equence to </a:t>
            </a:r>
            <a:r>
              <a:rPr lang="en-US" altLang="zh-CN" sz="2400" dirty="0"/>
              <a:t>S</a:t>
            </a:r>
            <a:r>
              <a:rPr lang="en-US" sz="2400" dirty="0"/>
              <a:t>equence</a:t>
            </a:r>
            <a:r>
              <a:rPr lang="zh-CN" altLang="en-US" sz="2400" dirty="0"/>
              <a:t> </a:t>
            </a:r>
            <a:r>
              <a:rPr lang="en-US" sz="2400" dirty="0"/>
              <a:t>transformation</a:t>
            </a:r>
            <a:r>
              <a:rPr lang="en-US" altLang="zh-CN" sz="2400" dirty="0"/>
              <a:t>.</a:t>
            </a:r>
            <a:endParaRPr lang="en-US" sz="2400" dirty="0"/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</a:t>
            </a:r>
            <a:r>
              <a:rPr lang="zh-CN" altLang="en-US" sz="2400" dirty="0"/>
              <a:t> </a:t>
            </a:r>
            <a:r>
              <a:rPr lang="en-US" sz="2400" dirty="0"/>
              <a:t>(IW) </a:t>
            </a:r>
          </a:p>
          <a:p>
            <a:pPr lvl="1"/>
            <a:r>
              <a:rPr lang="en-US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size</a:t>
            </a:r>
            <a:r>
              <a:rPr lang="zh-CN" altLang="en-US" sz="2200" dirty="0"/>
              <a:t> </a:t>
            </a:r>
            <a:r>
              <a:rPr lang="en-US" sz="2200" dirty="0"/>
              <a:t>as</a:t>
            </a:r>
            <a:r>
              <a:rPr lang="zh-CN" altLang="en-US" sz="2200" dirty="0"/>
              <a:t> </a:t>
            </a:r>
            <a:r>
              <a:rPr lang="en-US" altLang="zh-CN" sz="2200" dirty="0"/>
              <a:t>instruction</a:t>
            </a:r>
            <a:r>
              <a:rPr lang="zh-CN" altLang="en-US" sz="2200" dirty="0"/>
              <a:t> </a:t>
            </a:r>
            <a:r>
              <a:rPr lang="en-US" altLang="zh-CN" sz="2200" dirty="0"/>
              <a:t>window</a:t>
            </a:r>
            <a:endParaRPr lang="en-US" sz="2200" dirty="0"/>
          </a:p>
          <a:p>
            <a:pPr lvl="1"/>
            <a:r>
              <a:rPr lang="en-US" altLang="zh-CN" sz="2200" dirty="0"/>
              <a:t>O</a:t>
            </a:r>
            <a:r>
              <a:rPr lang="en-US" sz="2200" dirty="0"/>
              <a:t>utput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sz="2200" dirty="0"/>
              <a:t>a sequence of</a:t>
            </a:r>
            <a:r>
              <a:rPr lang="zh-CN" altLang="en-US" sz="2200" dirty="0"/>
              <a:t> </a:t>
            </a:r>
            <a:r>
              <a:rPr lang="en-US" sz="2200" dirty="0"/>
              <a:t>binary decisions to indicate whether dependency exist or</a:t>
            </a:r>
            <a:r>
              <a:rPr lang="zh-CN" altLang="en-US" sz="2200" dirty="0"/>
              <a:t> </a:t>
            </a:r>
            <a:r>
              <a:rPr lang="en-US" sz="22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2027981" y="1005074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2" y="13012"/>
            <a:ext cx="6263839" cy="106126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Seq2seq</a:t>
            </a:r>
            <a:r>
              <a:rPr lang="zh-CN" altLang="en-US" sz="4400" dirty="0"/>
              <a:t> </a:t>
            </a:r>
            <a:r>
              <a:rPr lang="en-US" altLang="zh-CN" sz="4400" dirty="0"/>
              <a:t>model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C33E4-0375-7849-B7D1-57CC97C83E71}"/>
              </a:ext>
            </a:extLst>
          </p:cNvPr>
          <p:cNvSpPr txBox="1"/>
          <p:nvPr/>
        </p:nvSpPr>
        <p:spPr>
          <a:xfrm>
            <a:off x="908545" y="4662311"/>
            <a:ext cx="107814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En</a:t>
            </a:r>
            <a:r>
              <a:rPr lang="en-US" altLang="zh-CN" sz="2200" dirty="0"/>
              <a:t>coder:</a:t>
            </a:r>
            <a:r>
              <a:rPr lang="zh-CN" altLang="en-US" sz="2200" dirty="0"/>
              <a:t> </a:t>
            </a:r>
            <a:r>
              <a:rPr lang="en-US" altLang="zh-CN" sz="2200" dirty="0"/>
              <a:t>distill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input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vector:</a:t>
            </a:r>
            <a:r>
              <a:rPr lang="zh-CN" altLang="en-US" sz="2200" dirty="0"/>
              <a:t> </a:t>
            </a:r>
            <a:r>
              <a:rPr lang="en-US" altLang="zh-CN" sz="2200" dirty="0"/>
              <a:t>represents the information of</a:t>
            </a:r>
            <a:r>
              <a:rPr lang="zh-CN" altLang="en-US" sz="2200" dirty="0"/>
              <a:t> </a:t>
            </a:r>
            <a:r>
              <a:rPr lang="en-US" altLang="zh-CN" sz="2200" dirty="0"/>
              <a:t>input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Decoder:</a:t>
            </a:r>
            <a:r>
              <a:rPr lang="zh-CN" altLang="en-US" sz="2200" dirty="0"/>
              <a:t> </a:t>
            </a:r>
            <a:r>
              <a:rPr lang="en-US" altLang="zh-CN" sz="2200" dirty="0"/>
              <a:t>give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predictions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utilizing</a:t>
            </a:r>
            <a:r>
              <a:rPr lang="zh-CN" altLang="en-US" sz="2200" dirty="0"/>
              <a:t> </a:t>
            </a:r>
            <a:r>
              <a:rPr lang="en-US" altLang="zh-CN" sz="2200" dirty="0"/>
              <a:t>context</a:t>
            </a:r>
            <a:r>
              <a:rPr lang="zh-CN" altLang="en-US" sz="2200" dirty="0"/>
              <a:t> </a:t>
            </a:r>
            <a:r>
              <a:rPr lang="en-US" altLang="zh-CN" sz="2200" dirty="0"/>
              <a:t>vector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previous</a:t>
            </a:r>
            <a:r>
              <a:rPr lang="zh-CN" altLang="en-US" sz="2200" dirty="0"/>
              <a:t> </a:t>
            </a:r>
            <a:r>
              <a:rPr lang="en-US" altLang="zh-CN" sz="2200" dirty="0"/>
              <a:t>prediction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504" y="2170168"/>
            <a:ext cx="10222992" cy="4738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  <a:r>
              <a:rPr lang="zh-CN" altLang="en-US" sz="2400" dirty="0"/>
              <a:t> </a:t>
            </a:r>
            <a:r>
              <a:rPr lang="en-US" altLang="zh-CN" sz="2400" dirty="0"/>
              <a:t>model,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implication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</a:p>
          <a:p>
            <a:pPr lvl="1"/>
            <a:r>
              <a:rPr lang="en-US" altLang="zh-CN" sz="2000" dirty="0"/>
              <a:t>Global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represents</a:t>
            </a:r>
            <a:r>
              <a:rPr lang="zh-CN" altLang="en-US" sz="2000" dirty="0"/>
              <a:t> </a:t>
            </a:r>
            <a:r>
              <a:rPr lang="en-US" altLang="zh-CN" sz="2000" dirty="0"/>
              <a:t>program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access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pattern</a:t>
            </a:r>
          </a:p>
          <a:p>
            <a:pPr lvl="1"/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indicates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instructions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kind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global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important?</a:t>
            </a:r>
          </a:p>
          <a:p>
            <a:pPr lvl="1"/>
            <a:r>
              <a:rPr lang="en-US" altLang="zh-CN" sz="2200" dirty="0"/>
              <a:t>Remember</a:t>
            </a:r>
            <a:r>
              <a:rPr lang="zh-CN" altLang="en-US" sz="2200" dirty="0"/>
              <a:t> </a:t>
            </a:r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accessed</a:t>
            </a:r>
            <a:r>
              <a:rPr lang="zh-CN" altLang="en-US" sz="2200" dirty="0"/>
              <a:t> </a:t>
            </a:r>
            <a:r>
              <a:rPr lang="en-US" altLang="zh-CN" sz="2200" dirty="0"/>
              <a:t>memory</a:t>
            </a:r>
            <a:r>
              <a:rPr lang="zh-CN" altLang="en-US" sz="2200" dirty="0"/>
              <a:t> </a:t>
            </a:r>
            <a:r>
              <a:rPr lang="en-US" altLang="zh-CN" sz="2200" dirty="0"/>
              <a:t>address?</a:t>
            </a:r>
          </a:p>
          <a:p>
            <a:pPr lvl="1"/>
            <a:r>
              <a:rPr lang="en-US" altLang="zh-CN" sz="2200" dirty="0"/>
              <a:t>Past</a:t>
            </a:r>
            <a:r>
              <a:rPr lang="zh-CN" altLang="en-US" sz="2200" dirty="0"/>
              <a:t> </a:t>
            </a:r>
            <a:r>
              <a:rPr lang="en-US" altLang="zh-CN" sz="2200" dirty="0"/>
              <a:t>load/store</a:t>
            </a:r>
            <a:r>
              <a:rPr lang="zh-CN" altLang="en-US" sz="2200" dirty="0"/>
              <a:t> </a:t>
            </a:r>
            <a:r>
              <a:rPr lang="en-US" altLang="zh-CN" sz="2200" dirty="0"/>
              <a:t>PC?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Local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information?</a:t>
            </a:r>
          </a:p>
          <a:p>
            <a:pPr lvl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perceptron-like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  <a:r>
              <a:rPr lang="zh-CN" altLang="en-US" sz="2200" dirty="0"/>
              <a:t> </a:t>
            </a:r>
            <a:r>
              <a:rPr lang="en-US" altLang="zh-CN" sz="2200" dirty="0"/>
              <a:t>-&gt;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weight</a:t>
            </a:r>
            <a:r>
              <a:rPr lang="zh-CN" altLang="en-US" sz="2200" dirty="0"/>
              <a:t> </a:t>
            </a:r>
            <a:r>
              <a:rPr lang="en-US" altLang="zh-CN" sz="2200" dirty="0"/>
              <a:t>table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indicate</a:t>
            </a:r>
            <a:r>
              <a:rPr lang="zh-CN" altLang="en-US" sz="2200" dirty="0"/>
              <a:t> </a:t>
            </a:r>
            <a:r>
              <a:rPr lang="en-US" altLang="zh-CN" sz="2200" dirty="0"/>
              <a:t>whether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has</a:t>
            </a:r>
            <a:r>
              <a:rPr lang="zh-CN" altLang="en-US" sz="2200" dirty="0"/>
              <a:t> </a:t>
            </a:r>
            <a:r>
              <a:rPr lang="en-US" altLang="zh-CN" sz="2200" dirty="0"/>
              <a:t>dependency</a:t>
            </a:r>
          </a:p>
          <a:p>
            <a:pPr lvl="1"/>
            <a:r>
              <a:rPr lang="en-US" altLang="zh-CN" sz="2200" dirty="0"/>
              <a:t>Build</a:t>
            </a:r>
            <a:r>
              <a:rPr lang="zh-CN" altLang="en-US" sz="2200" dirty="0"/>
              <a:t> </a:t>
            </a:r>
            <a:r>
              <a:rPr lang="en-US" altLang="zh-CN" sz="2200" dirty="0"/>
              <a:t>upon</a:t>
            </a:r>
            <a:r>
              <a:rPr lang="zh-CN" altLang="en-US" sz="2200" dirty="0"/>
              <a:t> </a:t>
            </a:r>
            <a:r>
              <a:rPr lang="en-US" altLang="zh-CN" sz="2200" dirty="0"/>
              <a:t>store-set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9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pPr lvl="1"/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queue</a:t>
            </a:r>
            <a:r>
              <a:rPr lang="zh-CN" altLang="en-US" sz="2200" dirty="0"/>
              <a:t> </a:t>
            </a:r>
            <a:r>
              <a:rPr lang="en-US" altLang="zh-CN" sz="2200" dirty="0"/>
              <a:t>design</a:t>
            </a:r>
          </a:p>
          <a:p>
            <a:pPr lvl="1"/>
            <a:r>
              <a:rPr lang="en-US" altLang="zh-CN" sz="2200" dirty="0"/>
              <a:t>Store</a:t>
            </a:r>
            <a:r>
              <a:rPr lang="zh-CN" altLang="en-US" sz="2200" dirty="0"/>
              <a:t> </a:t>
            </a:r>
            <a:r>
              <a:rPr lang="en-US" altLang="zh-CN" sz="2200" dirty="0"/>
              <a:t>sets…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643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Hardware idea</vt:lpstr>
      <vt:lpstr>What we learned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242</cp:revision>
  <dcterms:created xsi:type="dcterms:W3CDTF">2021-03-18T14:52:00Z</dcterms:created>
  <dcterms:modified xsi:type="dcterms:W3CDTF">2021-04-30T04:16:24Z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