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6" r:id="rId9"/>
    <p:sldId id="263" r:id="rId10"/>
    <p:sldId id="264" r:id="rId11"/>
    <p:sldId id="269" r:id="rId12"/>
    <p:sldId id="265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with specific size as inputs and output a sequence of</a:t>
            </a:r>
            <a:r>
              <a:rPr lang="zh-CN" altLang="en-US" sz="2400" dirty="0"/>
              <a:t> </a:t>
            </a:r>
            <a:r>
              <a:rPr lang="en-US" sz="2400" dirty="0"/>
              <a:t>binary decisions to indicate whether dependency exist or</a:t>
            </a:r>
            <a:r>
              <a:rPr lang="zh-CN" altLang="en-US" sz="2400" dirty="0"/>
              <a:t> </a:t>
            </a:r>
            <a:r>
              <a:rPr lang="en-US" sz="24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888</Words>
  <Application>Microsoft Macintosh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Hardware idea</vt:lpstr>
      <vt:lpstr>What we learned</vt:lpstr>
      <vt:lpstr>Thank you</vt:lpstr>
      <vt:lpstr>Questions?</vt:lpstr>
      <vt:lpstr>appendix</vt:lpstr>
      <vt:lpstr>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232</cp:revision>
  <dcterms:created xsi:type="dcterms:W3CDTF">2021-03-18T14:52:00Z</dcterms:created>
  <dcterms:modified xsi:type="dcterms:W3CDTF">2021-04-30T04:04:10Z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