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Metrics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gives you unparalleled insight into what your code does in mobile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</a:t>
            </a:r>
            <a:endParaRPr lang="en-US" dirty="0"/>
          </a:p>
        </p:txBody>
      </p:sp>
      <p:pic>
        <p:nvPicPr>
          <p:cNvPr id="1026" name="Picture 2" descr="http://baas.gr/wp-content/uploads/2012/05/mobile_phon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1558636" cy="13716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1371600" y="3048000"/>
            <a:ext cx="11430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 Lib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>
            <a:off x="5029200" y="1066800"/>
            <a:ext cx="1371600" cy="4419600"/>
          </a:xfrm>
          <a:prstGeom prst="arc">
            <a:avLst>
              <a:gd name="adj1" fmla="val 16200000"/>
              <a:gd name="adj2" fmla="val 53936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86600" y="5410200"/>
            <a:ext cx="914400" cy="0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2743200" y="2971800"/>
            <a:ext cx="16002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381000" y="4419600"/>
            <a:ext cx="2743200" cy="2133600"/>
          </a:xfrm>
          <a:prstGeom prst="borderCallout1">
            <a:avLst>
              <a:gd name="adj1" fmla="val -13113"/>
              <a:gd name="adj2" fmla="val 52330"/>
              <a:gd name="adj3" fmla="val -26576"/>
              <a:gd name="adj4" fmla="val 582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Collect </a:t>
            </a:r>
            <a:r>
              <a:rPr lang="en-US" b="1" dirty="0" smtClean="0"/>
              <a:t>Data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smtClean="0"/>
              <a:t>Action Info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App Status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Customize</a:t>
            </a:r>
          </a:p>
          <a:p>
            <a:r>
              <a:rPr lang="en-US" b="1" dirty="0" smtClean="0"/>
              <a:t>Full </a:t>
            </a:r>
            <a:r>
              <a:rPr lang="en-US" b="1" dirty="0" smtClean="0"/>
              <a:t>Optimize for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WLan</a:t>
            </a:r>
            <a:r>
              <a:rPr lang="en-US" dirty="0" smtClean="0"/>
              <a:t> </a:t>
            </a:r>
            <a:r>
              <a:rPr lang="en-US" dirty="0" smtClean="0"/>
              <a:t>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Mobile</a:t>
            </a:r>
          </a:p>
          <a:p>
            <a:pPr algn="ctr"/>
            <a:endParaRPr lang="en-US" dirty="0"/>
          </a:p>
        </p:txBody>
      </p:sp>
      <p:pic>
        <p:nvPicPr>
          <p:cNvPr id="1028" name="Picture 4" descr="http://timesofindia.indiatimes.com/photo/10680560.cm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52800"/>
            <a:ext cx="1066800" cy="711200"/>
          </a:xfrm>
          <a:prstGeom prst="rect">
            <a:avLst/>
          </a:prstGeom>
          <a:noFill/>
        </p:spPr>
      </p:pic>
      <p:pic>
        <p:nvPicPr>
          <p:cNvPr id="3" name="Picture 2" descr="http://www.dismovie.com/wp-content/uploads/2012/11/wif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657600"/>
            <a:ext cx="815822" cy="457200"/>
          </a:xfrm>
          <a:prstGeom prst="rect">
            <a:avLst/>
          </a:prstGeom>
          <a:noFill/>
        </p:spPr>
      </p:pic>
      <p:sp>
        <p:nvSpPr>
          <p:cNvPr id="17" name="Oval 16"/>
          <p:cNvSpPr/>
          <p:nvPr/>
        </p:nvSpPr>
        <p:spPr>
          <a:xfrm>
            <a:off x="4495800" y="2667000"/>
            <a:ext cx="1295401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</a:t>
            </a:r>
          </a:p>
          <a:p>
            <a:pPr algn="ctr"/>
            <a:r>
              <a:rPr lang="en-US" dirty="0" smtClean="0"/>
              <a:t>Tunnel Server</a:t>
            </a:r>
            <a:endParaRPr lang="en-US" dirty="0" smtClean="0"/>
          </a:p>
        </p:txBody>
      </p:sp>
      <p:pic>
        <p:nvPicPr>
          <p:cNvPr id="1030" name="Picture 6" descr="http://png-2.findicons.com/files/icons/2603/weezle/256/weezle_max_clou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124200"/>
            <a:ext cx="1295400" cy="1295400"/>
          </a:xfrm>
          <a:prstGeom prst="rect">
            <a:avLst/>
          </a:prstGeom>
          <a:noFill/>
        </p:spPr>
      </p:pic>
      <p:sp>
        <p:nvSpPr>
          <p:cNvPr id="19" name="Right Arrow 18"/>
          <p:cNvSpPr/>
          <p:nvPr/>
        </p:nvSpPr>
        <p:spPr>
          <a:xfrm rot="18969831">
            <a:off x="5453613" y="1782879"/>
            <a:ext cx="13716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0417873">
            <a:off x="5989089" y="2730821"/>
            <a:ext cx="910053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365350">
            <a:off x="5720374" y="4681577"/>
            <a:ext cx="122887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1 27"/>
          <p:cNvSpPr/>
          <p:nvPr/>
        </p:nvSpPr>
        <p:spPr>
          <a:xfrm>
            <a:off x="3505200" y="4876800"/>
            <a:ext cx="2362200" cy="914400"/>
          </a:xfrm>
          <a:prstGeom prst="borderCallout1">
            <a:avLst>
              <a:gd name="adj1" fmla="val -13113"/>
              <a:gd name="adj2" fmla="val 52330"/>
              <a:gd name="adj3" fmla="val -74096"/>
              <a:gd name="adj4" fmla="val 65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Tunnel For Anything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Aggregation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Control Mobile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43200" y="2895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24200" y="2590800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1032" name="Picture 8" descr="https://raw.github.com/gist/3883245/thumbn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685800"/>
            <a:ext cx="2057400" cy="1073427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7086600" y="175260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 System</a:t>
            </a:r>
            <a:endParaRPr lang="en-US" dirty="0"/>
          </a:p>
        </p:txBody>
      </p:sp>
      <p:pic>
        <p:nvPicPr>
          <p:cNvPr id="1034" name="Picture 10" descr="Ganglia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42137" y="1447800"/>
            <a:ext cx="1001863" cy="457200"/>
          </a:xfrm>
          <a:prstGeom prst="rect">
            <a:avLst/>
          </a:prstGeom>
          <a:noFill/>
        </p:spPr>
      </p:pic>
      <p:sp>
        <p:nvSpPr>
          <p:cNvPr id="1036" name="AutoShape 12" descr="data:image/jpeg;base64,/9j/4AAQSkZJRgABAQAAAQABAAD/2wCEAAkGBhQRERUUERQWFBUWFR4YFxcYFBwXFxYcHRQXFxcXFxgcHiceGBwjGRcdHzAgIycpLCwsGR8xNTAqNyYsLCkBCQoKDgwOGg8PGikkHyQtLCwpLSksKTIsLCwvKSwsLDQpLC0sKiosLCwsKS0sKSwsLCwsLSwsKSwsLCwsLCwsLP/AABEIAJwA6QMBIgACEQEDEQH/xAAcAAADAAMBAQEAAAAAAAAAAAAABgcDBAUBAgj/xABIEAACAQMCAwYCBwMHCgcAAAABAgMABBEFIQYSMQcTQVFhcSKBFCMyQlKRoWKCkiQzcpOxwdEIFRdDU2NzoqOyRVSDs8Th8P/EABsBAAIDAQEBAAAAAAAAAAAAAAADAgQFBgEH/8QAMREAAQQBAgQEBQQCAwAAAAAAAQACAxEEITEFEkFRE2FxgSIykaHRFMHh8EKxNGLx/9oADAMBAAIRAxEAPwC40UUUIRRRRQhFFFFCEUUUUIRRXma+FuVJ5QykjqARn8qELJRRmihCKw3d2kSM8rKiKMszHAA9Sa5PF/GEGmwGWc5J2jjH25G8FX+89BUJubu/4iueXYRochd+4gB8T+N8fP8Aogmove1g5nGgvQLTxxT29wxEpYx9+eneuSkWf2Rjmk/QeRNLay6/qm/NJBGfIm2X5Y+tPz2NP/CfZxa2ADBe9m8ZXAJ9kHRB7frTVWJNxU7RD3P4ThF3UZTsPun3lu48nrlHc/Mlhmh+w+5TeO8j5h0+rdD8iGOKsbSeVY6x5ONZAPwu+wTRC1SFdc1vRd5ibm3B3LsZlA9ZP5yP3bIGwqmcD9pVtqagIe6nxloWYE9Nyh27xfUfMCukRU1427LeYm607MUynn7tTyhiN+aI/cf06H0zmtLC422Q8k4o9+n8Jb4a1arNRUq7O+14SsLTUT3c4PIsjDlEh6BZAfsSeHkf0qqZro1XXtFFFCEUUUUIRRRRQhFFFFCEUUUUIRRRRQhFFFFCEUUVzte1cWtu8zDJUYVc4LuTyxxj1ZiB868JpCnvaZrd1d3I0vTsg8oa5kBwEViQELj7IwMnxOQB444lr/k/oFBe5YP5xxKFB9M5P6iqPwzof0aMlzzTSsZJn/G7bnHko+yozsABXXZsVhT5z3G2HlCe1gG6nun8E6paH+TamXQfcnjMg9t2JHyNMFprWqR7T21tMPFo52iY/uMjA/xCu49x5ViJrMk41KzRjr9QE0Qg7qM8XcLapqN93s8BEZYIvJIjCGLI6AsCT1Y7bn2FULS2WwgWG1sp2VfLuwWPizF5BknrnNMdFVJ+LSzgB4Gnr+VJsQbssVpds65ZGiP4WKkj35SR+tZia8orLdIXFNARRRRS0IopO13tPt7O8a2nSQcqqTIFBUcy83T7RGCNwDvnypg0jiG3u15raZJcdQrAsvuvUfOrL8WZjQ9zTR6qPMDolrtD4BivEMqqy3A2DInN3m32ZF2yP2vD9K5fBXFeqaeFiv7OeW2G3eAd5LCP3CxkUfIgb5PSmiTSru4lLS3Bt4AfhhhA7xgP9rKc9fJAMdM+NYu0TWzZadKyHDsBFGc7gueXm9Sq5b5Vt4WfNDyQNIdZ89Pf/wBSXxg27ZNOh8ZWd4xW2uI5HXOUDYcAHGeU749fWu1UF4P4TbTLddVmUmSL4xCduWFvgcnxEnIxYDwxg9TVYi49s3KLDJ9IdwpCQqZWUMMqZAgPdjHi2MV1UU7Jr5DdGj6qqWkbpiorwV7Tl4iiiihCKKKKEIoorU1PVIreMyTOEQYGT4knAVR1ZidgBuTQhbdFaGoa3Dbw99cSLDHgEmQ8uM9Bg783hjrSND262L3KQqsvI7BO+KhUUk4GVJ5sZ2zihCpFFFIHaJ2nrY/ye1HfXjDZAC4jz0LBdy3ko3PtQhPF5fRwqXlkSNAMlnYKo9SScCpZf8apqmr2ttbkPbQMZmbwlkVTyEfsozKQfE+wpVh7MNT1J+/vpO7J3BmPO49FjU4jHoD7iuj2a6ClvrE8cchl7iHlZsYHM7DmA8wOUb+9Z+TkxmN7WnWun0/dMa02FZDWo7ZNZ522rWrj8+Q2GBW2DqiiiistMRRRQTXqEUVp6RqQuIhIvQswH7sjJn/lrcr1zS00UIoooqKFytb0mzlHNdxwsMY5pQox5fE1JT9nelzSB7K77iUH4e4uUfB9ASWG2RhSBVCvLSJxmVUYLvlwCF9cnpUl404S0hbSSS3vElvAeflSVZFkJbLRiNchBgkDGCMDJO+ei4TE+Zrg2Rza9x9FXlIb0TxYWGp2+B30F5H/ALxTFLj/AIi5U/w10b7h5bqWGW43EPxJDsU7zpzsfvYHQbdd87YkfZ3xRdrci3S4XlKFhHcN8LEEfVqxPMpIJxjOMfZIBqzvM8sDFQYpCpGH+4emdtmA6gjrSM6GTHkGrbPUCt/L8KTCHBS7tV7Qi/eWVtgoPhmcb8x8Yk9PAn5CmHh8WGjWpltbg3Vy0Id4Y5OfvyVyo7tAxiXLbN5dS1aZ7KY7q47xw8FuqqioGPezcvWSQnPd83kPiPUkE7Puk6NDaoEt41jUeCjGfUnqT71ot4nj4UQjhFnr6+ZSzG55srBwn2pWV+Qiv3Mx27mXCsSOoU9HPoDmnCo32s8Gwm3e8iTkmjKlig/nAXVcsB95c5DeGK7PY/2gR3NulrPMTcpkLzneVB9nlb75C9fHbO/WtzDy2ZcfiN06EJL2cppUuiiirigiiiihC4HGmuSWtuPo6hriZ1hgU9O8fOGb9lVBc+imk3h7UxOJdUvHL2lmGS0zvzlARLc48XdsqvkMjbxeuKoh9FmfGWjhkZD+Fu5dcj1wx/Opx2sacbTh6C3jBCqYkk9MKW395AB86ELLa8JvqzJeaqWIPxQ2isVihQ/Z5iMF2I6nbOfLauH2s6FGsmnRW8axs8jRKqqFGDJABsPJj+tU1L+NLdZWdUiEYbmJwoXlB6+1SPUePopdQN8RzJaxlLONgQZZWz9Yw6hR1ORt8PjiuVwJcjKy/EcTytv09FaeGtZQVL7RuPTactrZjvL6f4Y0G/dg7CRvLxxnyJOwNfPBHAUdipkkPfXUnxSzNuST1C56D9aVex7SXuZJtSuiZJXYojN6fbZR4DPwgfsGqsxxV/NyOZxYDoN/M/woMbQteMNqk/ZfbmPV9TVuofP8U0jj9GFVGSfPSkLQQsfEF6o6yQROfcdf7qyo8lsgka3sPs4JhbVFP1welYa+5TvXxWHku5pSU9ooIoooqupIrFdNhGPkpP6GstfMwypHof7Kk35gvCkrsauufSYgdyjyKfnIX/senepp2Hylbe5gJ3in6fuhWP8AEtUur3Em8uU/1v6qEZ+EIooorPTFjnt1cYdQwznBGRnw2rwWiDoij90f4VloqYe4CgV5S15dOiYYaNCD5oP8KywwKihVAUDoB0FfdFBe4iiUUiiitHXNXW1gkmfJCDoOrEkBVHmWYgD3oa0vcGjcoOi+9T1SG3jL3EiRp0y5AB9BnqfQVPde7PIrwG600Pbyg865UxRynrzIDhoz+0AAc+NdTRuHSSdR1dgZQpdY2P1NqnUADpzAdSfGvux7QpryQjTrJ5ogcGeV+4j+XwljvtgDNbMDZMckwGyPmN03013/ALSS4h3zfysvZt2mtM/0HUfq7tDyqzDl70j7rDoJMb+TDcVTak/HfAz30InVFjvYhle7ckOBuE5sKcg7q3gfeu72UcdnULcxTn+VW+FlBGC46CTHgcjDDwYHzFdVhZjMpljcbj+9FVewtKe6KKKvKC+ZYwwKsMgjBB6EHYitHX9FS8tpbeUZSRCp9MjYj1B3roUUIX58g0abUbMWDSCO80+Uo0bsypLHnCtsDnHLkNg9M7cwrmcWdnZ06z72WUSTPIqIijCDOSdzuxwD5VUe0Dsta8nF3ZSi3ugACSSFfHQ8y7qfDODkdQam/ECX7ahaWGozJOUnif4MYwzjPM3IhZggbw8fGs50M0T7jcAyySK1779rTLBGu6tHC2lC1s4YQMckYB98b5+dbkkmazTnArWrj86V18nuVbYOqKnGpT/ReJIZH+FLm3EasenNkgD35lUe7r51R6V+0ThT6danux9fF9ZCQcHmG/Jnw5sfI4PhS8CVrJC1+gcC0+V9V68WNE0k1hurpIkaSRgiICzMTgADck0k9mfHpvENvcnFzEPEcpkUbFiPBwdmHnvtnFZY7n/O16VUk2Vm45sdLidSGAPiUjwDjoSd8ipOwnslc2XQN1J8ulevRAeCNE42s/OgbBAYZAOxx4ZHht4VloorPNXopoooooQpb2a/U6tqMPmxYf1jMf8A3BVSqWcNbcTXnrG//wAc1U61eK6ytd3a0/ZKi290UUUq9oPF72EMYhQPPPII4g32QT4t5+Xuaz4YXTPDGblMJoWU1UUrfRp7W2e4vr2VzGhdwixxouBnlUBMny3OSaULC41bXci3b6LZ5KtJkZOMZDFcO7eihVHiTWhjcLfkOPhuFDc617d0t0obuqfb6pFJI8aSo0keOdFYFkz05gOma2and72IS2ypLpl04ukzkuQokycnBAPL7EEHG/mNSPtHvrDCatZOANu+UAZ8MtgmM+4YZ8BVzJ4FKzWE83+1Fs4O6p9amoacJjHz7qkgkx+Iqp5M+gYhvdRS9pvapp0+P5QIifCVWjH8ZHJ+tMtvfRyAFHRgehVgQfyrGdDNAbc0g+ibzNcuRxRw4b/u4ZGK2wbnlCnDSkH4EyNwufiJ9BWtrPFttpwS3jjZ5OX4LeBMsFGACQNkHvTK7bbEemelcW2itLEPI8sau7FpZpHAZ2PUlidh4BRsBgCnRP5mhsgJA2aOp8/7a8I6haOmcV3krfFpk6KfvGSJSB5kO6/pStxfEdI1ODUoQVilcrOo6ZYZk2Hmo59vvJ6mu5q3bDYQ5CO07dAI0PKT5B2AU/ImkDjnjq7vIgksAtrdyGVWX6x+U5BJbBUZwfhA/pEGtvh0GQ2YSNj5G9d9R7pMjm1V2rfr/H9lZIjzzD6wAoqAyOwIzzBVyQuPvHb8xXn+kfTf/PW39cv+NR/sl7OY9QZri5YNBEwTugSWkYKCBIfCMKR8PjsNh1u3+Y4P9jH/AAD/AArqlVW9RRRQhFQ3iODHFcPN4lGH9TLj9RVyqL9qDiDX9Pl6cwj5j6d8Y/0D0qYXG4Dsf9L1u6qdyelYKyznesVfOcp3NKStFuyKKKKrL1Q/tM00w6sv0RuSW4VThThlkkZoD7B1I6evTrVc4Z0BLG1jt4+iDc/iY7sx9zU01ZwnE8TTkBeZeUnpvDIsX/UOB61X63eJSvEEMfTlBJ79vokxgWSiiivGYAZJwB1J6CsPdOXtFTviftfiiYxWSfSJc8vNv3fN5Lj4pD6LttjNciKLiG7BPMIEYEcrd3EMEY2AVpBt4k59a1I+GSFvPKQwf9jRPslmUbDVZ+z1vpGtX9yv2QGUHwPM6rt/VZ9jVUpT7N+D2062Ky8veyOWflJKgD4UUEgZ+EZ6dSaZ7nn5D3eOfHw83QnyPkD0zUOIStlnph0ADR7BEYIbqstKfaFo5lS2mUZNvco5A/AWCsfYZ5vlWS27Q7YS/R7om0nH3JRhT4ApJ9hgfDcH0plBV18GUj3BH99JaJcWQPc38EeRUjThSnPbVrBEUNomS07hjjxCMvKo8yXK7elZuxXUzaz3Om3PwTK/eIp/orzqPM4Ib1BPka6XaDFHAba+ePvBaOxKjx5oysefId93ZJ9Kk0c9zeTXeo98sU1uFnZ88u5Ijjjj/a5V5QCPixg/arseDFn6Ucvc36qnNfNqv1NXxJEGGGAI8iMipbwl26QOqx6iDBJgfWhSYn8AxAyY8+ox61StP1WGdQ8EqSqehRwwP5GtZKS7q3ZTplwSWtVRj96ItEfchCAT7g0tXHYBacxMFxcQf0WBPzYjP61UqKEKTjsIPjqV0R5c3/3W1adgNip5ppJ5j5lwh+ZUA0zcT9pFlYDEsoaTwij+OQ+4Gyj1YgVObvXNV148tuDZWR6tnBceBLDDPt91MLvux2pUkkcLeZ5AC9AJ0Cy6zr2m6a5t9GtI573JTvOUy8jeI7xiWcjxVTgY3IxW1wn2cO0ovNVYz3JIYIzcyx+I5sfCxH4R8K+HnTDwnwJbaev1Sc0pGGlbdyNsgfhXYbDA2pirlOIcZdJbINB36n8K0yGtXJF7MW+i6xqdluFYi4jHgASC2PlKi/ue9VapRM3ccTWr9BPbNH7kZP8Ah+VVaunw5PEgY89QFWeKcQvaKKxrMpJUEFlxkZ3Gc4yPDODVpRX2TX5p7WeKVvdQZoCGSBe6jb8TKxZmHmObYH0z0waYe07tWe5drSwZhFzFJJFB55mzy8kWN+XO2Ru3ht13uD+ykLaTC7AEs8fKq9e4GCV3/HnBOPLHqamVlx4zbkO6k1pdsqBouqC5t4plORJGrfmN/wBa3Km/Y7q7Kk1jPtLbuSB6E4dR7OCfZhVIrgs6Ewzub9PTor7DbbRRRRVNTSf2hcBDUEDxkJcRjCMdg4znkYjpvuD4E+ppS0rtLutOxb6pBI3Lsr7ByPLJ+GTHmDnpnzqu1juLZJF5ZFV1PUMoYH5GtODOAj8GdvM3p3HoUos1sKe3XbjaAfVwzux6KQi5P8Rz+VcuW01XWjiQfQ7Q9VOQWHqv25D6HlX0PjS7LQLaE5ht4YyfFIkQ/oBW/TP1sEOuPHR7u1r06LzkcfmKXuF+BLWwAMSc0mMGV95D0yAfujI6DFMNFFZssr5XczzZTAANkUUUUperj8T8O213CwuowwVSQ3Rk26qw3FQjhfjG4smDwM5gBHNE2THytkKD4Rk+BGMkeO4qzdp2qdxplwc4MiiIf+oQhPyUk1JOEWFrexxXsYNvdxokqMMgxygNC+PBkk5d+qnnx511/BI/EgcJdWk0AfvX1VWY07RWnRdat9UtCVHMjqUkjbqpIwyMP7+h6ipNxXwFd2SyRwI01q8gfmTLPsMIsijc8pJxgHz8SK2te4ZvdAuTPalntidn3ZeX8Fwvhjwf2OQSRXTg7c+dQkdozznYKj8yk+gA5z+VSZh5WDKTjDmYehOy8L2vHxbpM4k1wyW9nbCExpbQqpdo+VpJCuZMEjPICSMePXHSul2fdnF1qHNLFK1rEMgTDmzIwOOVQrKWAOcknA6b74bNA7NbzU5xdawSkfVYAcMR4LyjaNPmWbxxVjtbVIkWONQiIAqqowqgDAAA6CuhZzEDm3SD5KTP2d69HtDqoZfDnkkX9Ckn9ter2U6tcDF5qrcvisbSP74OUA/hqu0VJeKO8UdiFvBp0725ke4Re85nb7YG7pyjABK53x1xTH2eaybrTreRjzMF5GPmyHlJ+eM/Onq6TmRh5qR+hqWdjfw2MkfhHcSKP4qwuOsBxg7sQnwH4k+UUUVxKuKfcbScmtaS/k7L+eB/fVdqO9oZzqulL497n8pEzVir6Dwr/iM9P3VCX5ypvrPaNNJI0FggMk0pt7Vm6FoyRc3D7YEUZIUdSxDbHG7fpXDaW1q0MRJd1PPK5LSSyFcGSRzks3T2AAHSl7hbh1Y9TmIB7u1tYreEn8Tc7zN7nCk+fNT1Wklr809kpSLUkSdAH5WROYbpKuxA8mwGHyPnV6qPdsvBz2l0L2AFYpWDMy7dzMCCG9OY4IP4gfEjLnwFx6moR8r4S4QfGng/7aeYPiOoPyJ5bjuI9xE7dRVHyVmB4+UpW7RbR9O1CHU4FPIxCzAeJ6EN/TTYZ+8i+lVCxvkmjSWM8yOoZT5gjIrW1/Rku7aWCTo6kA/hP3WHqDg1POxHW5Cs1pJusWHU5zyczFXT25hke5rOeP1eHz/5R6HzadvomD4X13VTooorFTlp61f/AEe2mmxnuoXkx58iFsfpWzDKGVWHRgCPmM0v8W3waG8t8/8Ah8sjegZXRT/yt+VTLQ+0bVO7AhhE6R4UlbZ3K7bBih228xWvjcNkyIrZVg9exCU6QNOquFFRy57XNQix3tqseenPHImcdccwGflXOk7VtSuGEUPdq7nCiOLLn25iR65xtTRwPJ60B6rzx2qxaJrAue+K45Y52iU+fIqcx/jLD5V0qTeyi0kisnjnUrKlzIHDbtk8r7nxyGBz605VmZUbY5nMbsExpsWiisV1dLEjO55VUZJPgKx32oJDC80h5URC7E+AAzSWscaobqVqcdqM5vL2z05N+Zw8nsc4B/cV29PhNedtehL3EE6DBjbuSRseUj4fmGG3lk1l7MbFru6uNUmGDI5SEH7o+yxHsoCfJvOuv2wx50uQ/hliP/VUf310ccvgZMOO3/HQ+p3Vci2lydOCNTN1p1rM+7PApbbqwGG28uYGurb6fHGSUjRCepVACffA3pf7MFA0iyx/sFP57n9aaK65VF4TiuFc8d2ETFJLyBHXqrSqrD3UnIpL7VeILuS7g0ywdopJU713Vyh5cvgc6/Ei/VsSRudh41z14Z1iNArz2d+o+5dxmQj+i7LzN7sarTZcMLg2RwBPdSDSdgm677W7EP3duz3kx+zFbRmQnfGebZAB4ktsK1NR7U4rLe+BWZvs2kGJZIlzsZnJVA58s46gc3WlmXStckUxRCysIj1Nv9WxHQjmVSR+7yn1rpaR2YWlvbv9IRbmZlYvLIvNvj7nNnl9+vrVSfiuNFVO5iegU2xOKomia3FeQJPbtzxuNjjB2OCCD0IIwRU47J1xFeDyvZf+6vrsl1yKz0EzzOFjSWUgnqfi+FQOpYnwHnWTsmQmxaVhyme4lkx6GQ4pHHDWL7hew/MnGYsFPIAW8AW5QfcgHH5Vw04inSQJcWciKTjvY2WZB5cwGGA9QD64rqanYGZOVZZIT+KMgMPzBrS0XT7qFis1yLmP7paMJKvuy/C4+Sn3rkYvDDCXUT2N37Vp9VbN2lPiMd9xFpsfXu1LkeQIbB/NasFR7g2T6ZxLdTDeO2haIN4Ahljx8270j0FWGu9wYzHjsaeyovNuKxRWwVnYdXIJ9woX+wCstFFXFBYbyzSZGjlVXRxysrDKsD1BFSDijsSmSTvdLlUAbiJzyOh/3coGfkcEeflZa8xQhfnLW+IdbtI+7ujLGp+HvTGpJztjvVBUZ9cH50zdh1jiC4mIA5pBGvw42RQTjA3HM+P3TXv+UJqTZtIAfhIeVh5kcqJ+QZvzFMfZp3Q02BYXV8L8ePBySzgjqDzE7GsDjAbDilsba5iLoJ8Nl2qaK+JpgilmOABkk+FfdGK4seauKXca6sYLe6mlHLNfDuIIz9pLdRgs4PTPOxI/aUHemnsQ0F7ewaWUcrXEneKuAMIFCoTgdTgt7EVPL60OqcRiCX+bWUIR/uok7wr+8xI/fr9CogAAAwAMADw9K+i4EPhwg9TR+2n0Cz3myvzt2pXjT600UjFUDRQqcBgisV5mUHbq5Priqvw9wlb2K4gjAYjDSEDnb3by9BtU87eeHWju47xPsTIEYj7kiZKn5qdvVD5in7gniEXtnHKPtY5JB+F12YfPqPQisrj3iCNpafh6/smwVa7gXr69fXbG/wAhXtFc7Xdfhs4jLcPyqOg6sx8FUeJNci1rnkNaLJVu6WnrmjPdTRK5C20TCVxn4pnU5RT+FFIDHzPoN0rizXX1a7XTrI/VKwa4lABUgHfGdsKfzb2NcTVOLr7W5votnGUjbqitglfxTyDZV/ZHlj4ulbth2fa5p3MbTu8N9oRtGxbA2HxoCPbIFdficMlYwPfXMB8I6A9z3KqPkBNBVfTtPS3iSKJQqIoVQPIf/s0rdrsvLpcvrJEBtn/XIfH2pRuNY4ij2aCT5QK//Yxrm3tnrmpARSwzMhYHlaJYUBB2YlgG2+ftSMfg07J2yvcDRs7r10wLaCp/YhfGTSUU/wCrlkQe3eFx/wB+PlTkNUU3JtxuyxCRvQMzKufcq38Jpc4I0IaNpnLcyKCvNNM+fgUnfAJ6gAAZ8T71zOznWPpNzcXDqwkugJVU/wCqt0IitwwPTvMPIB4/EfHJ6lVlze1ovZXlnqca8ypmGUbZKnmKjJ6bM+PUim3SNXiuoVmgYOjjY+XmCPAg7EGuvxDoUd7bSW8wyki49VPVWHkQwBHtUa4G1R9IvZdNvfhDNzRyHZSSPhYfsOPHwYEVhcYwfHj8Vg+Jv3CfC/lNFVqsV1biRGQ5wylTjruMbVloriQSDauKZWnYqAwEt4zwqciNYVQ/NixAONiQoJ9Ko1hYpBEkUShURQqqOgArPRVvIzZ8mhK66UWsa3ZFcTjLiNbG0kmP2scsa+LOR8IH9p8gDXT1DUY7eNpZnCIoyWJwBUpt4JuJb8fC0djAdzuNvL/iOPAfZXx3FWuGYDsmQEj4Rv8AhQkfyhOPYbojRWTXMmOe6fnzygEoMhScdcks371UmsVrbLGipGoVEUKqgYCqBhQB4AAYrLXfKiiiiihCKKKKEJf4u4IttSjC3C/EoPdyLtJHnryny26HY1HNR7LtU0yQzWTmUDq8HwuR+3CxIcenxddhX6DorwgOFFC/PNt21XcJ7u4hidwcENzQuPQqQcH5Vuv27SY2s0B8zcEj8u7H9tW++0qGcYmiSQdPjQN+WRtXE/0babnP0K3z1/mxWe7heI42Yx9/ymeK7upJ2S3Jn1W4vpeVUjikklfPwR8xXAJPQBEb5LTueIbqdz3YZJbxwlshyDb2qn6y6kU/ZZixxkZ+wPDagW2mxRp3ccaIn4VUBffA8dh+VZlhUMWAHMcZONzjpk+laAAAoJa5nEfDkd7aSW0ueV1wG6srD7LjPiDg1BNG1a40C+kguF5kJHeKNgy9Fni89vA+RGdq/SNcHi7g+21GHkuEyVBKOu0kZ81bB/Igg+IqEsTJWFjxYK9BINhLp7RbDujL9JTlAzy5+PP4eTrzelSe4N1xBqGIlIA2UHdLePP2nxtzHqcbk7dBkeaJwZDNqP0V3l7sNjmBUORnxPLj8hX6G4f4cgsYhFbRiNOp8WY/iZjux9TVDD4ZFiuL22T59FN8hck7TVt9IeOyt8fBGbm+uGG6xqpwXPTmdgAF8FBx4U28L6nJc2yzyp3feksiHqsfNiPm/aKgMfLmx4V7PwzbuGDRhg8glkB3711xymT8XLgYB2HKPKuqBWmlr2vCa9ooQlPWOF5dQkH0shbWNuZLUHPfMPstcONuUHfu1B6bk9K6XDfDS2gkYt3k0z880mOXmOAFVV35EVQFVcnAHUneu1RQhFL3GXBNvqcPdzjDDeOQAc8Z9PMeYOxphooQomLrU9BHJcRm9s1+zKpOY19SclAPJ9h05hthl0ntQ0+4QMLhYz4pIeRgfLyPuCRVHrhalwPY3BzNaQufMxgH8xWVk8Jx8g81UfJNbK5qX7jtB09Bvdw+wbJ+QHWlnVO2uDPd2UMlzIdlyCgJ9FwZGPoF+dO8XZTpanP0OI+4yPyrvaZokFsMW8McQxj4EC7eWRSIuBYzDbrKkZ3FSSx7PdR1eVZtVfuIAeZYB9v2CjZCR94ktudh4VzSNHitYVht0EcaDAUD8yfMnzrdorZYxrG8rRQSSb3RRRRU14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data:image/jpeg;base64,/9j/4AAQSkZJRgABAQAAAQABAAD/2wCEAAkGBhQRERUUERQWFBUWFR4YFxcYFBwXFxYcHRQXFxcXFxgcHiceGBwjGRcdHzAgIycpLCwsGR8xNTAqNyYsLCkBCQoKDgwOGg8PGikkHyQtLCwpLSksKTIsLCwvKSwsLDQpLC0sKiosLCwsKS0sKSwsLCwsLSwsKSwsLCwsLCwsLP/AABEIAJwA6QMBIgACEQEDEQH/xAAcAAADAAMBAQEAAAAAAAAAAAAABgcDBAUBAgj/xABIEAACAQMCAwYCBwMHCgcAAAABAgMABBEFIQYSMQcTQVFhcSKBFCMyQlKRoWKCkiQzcpOxwdEIFRdDU2NzoqOyRVSDs8Th8P/EABsBAAIDAQEBAAAAAAAAAAAAAAADAgQFBgEH/8QAMREAAQQBAgQEBQQCAwAAAAAAAQACAxEEITEFEkFRE2FxgSIykaHRFMHh8EKxNGLx/9oADAMBAAIRAxEAPwC40UUUIRRRRQhFFFFCEUUUUIRRXma+FuVJ5QykjqARn8qELJRRmihCKw3d2kSM8rKiKMszHAA9Sa5PF/GEGmwGWc5J2jjH25G8FX+89BUJubu/4iueXYRochd+4gB8T+N8fP8Aogmove1g5nGgvQLTxxT29wxEpYx9+eneuSkWf2Rjmk/QeRNLay6/qm/NJBGfIm2X5Y+tPz2NP/CfZxa2ADBe9m8ZXAJ9kHRB7frTVWJNxU7RD3P4ThF3UZTsPun3lu48nrlHc/Mlhmh+w+5TeO8j5h0+rdD8iGOKsbSeVY6x5ONZAPwu+wTRC1SFdc1vRd5ibm3B3LsZlA9ZP5yP3bIGwqmcD9pVtqagIe6nxloWYE9Nyh27xfUfMCukRU1427LeYm607MUynn7tTyhiN+aI/cf06H0zmtLC422Q8k4o9+n8Jb4a1arNRUq7O+14SsLTUT3c4PIsjDlEh6BZAfsSeHkf0qqZro1XXtFFFCEUUUUIRRRRQhFFFFCEUUUUIRRRRQhFFFFCEUUVzte1cWtu8zDJUYVc4LuTyxxj1ZiB868JpCnvaZrd1d3I0vTsg8oa5kBwEViQELj7IwMnxOQB444lr/k/oFBe5YP5xxKFB9M5P6iqPwzof0aMlzzTSsZJn/G7bnHko+yozsABXXZsVhT5z3G2HlCe1gG6nun8E6paH+TamXQfcnjMg9t2JHyNMFprWqR7T21tMPFo52iY/uMjA/xCu49x5ViJrMk41KzRjr9QE0Qg7qM8XcLapqN93s8BEZYIvJIjCGLI6AsCT1Y7bn2FULS2WwgWG1sp2VfLuwWPizF5BknrnNMdFVJ+LSzgB4Gnr+VJsQbssVpds65ZGiP4WKkj35SR+tZia8orLdIXFNARRRRS0IopO13tPt7O8a2nSQcqqTIFBUcy83T7RGCNwDvnypg0jiG3u15raZJcdQrAsvuvUfOrL8WZjQ9zTR6qPMDolrtD4BivEMqqy3A2DInN3m32ZF2yP2vD9K5fBXFeqaeFiv7OeW2G3eAd5LCP3CxkUfIgb5PSmiTSru4lLS3Bt4AfhhhA7xgP9rKc9fJAMdM+NYu0TWzZadKyHDsBFGc7gueXm9Sq5b5Vt4WfNDyQNIdZ89Pf/wBSXxg27ZNOh8ZWd4xW2uI5HXOUDYcAHGeU749fWu1UF4P4TbTLddVmUmSL4xCduWFvgcnxEnIxYDwxg9TVYi49s3KLDJ9IdwpCQqZWUMMqZAgPdjHi2MV1UU7Jr5DdGj6qqWkbpiorwV7Tl4iiiihCKKKKEIoorU1PVIreMyTOEQYGT4knAVR1ZidgBuTQhbdFaGoa3Dbw99cSLDHgEmQ8uM9Bg783hjrSND262L3KQqsvI7BO+KhUUk4GVJ5sZ2zihCpFFFIHaJ2nrY/ye1HfXjDZAC4jz0LBdy3ko3PtQhPF5fRwqXlkSNAMlnYKo9SScCpZf8apqmr2ttbkPbQMZmbwlkVTyEfsozKQfE+wpVh7MNT1J+/vpO7J3BmPO49FjU4jHoD7iuj2a6ClvrE8cchl7iHlZsYHM7DmA8wOUb+9Z+TkxmN7WnWun0/dMa02FZDWo7ZNZ522rWrj8+Q2GBW2DqiiiistMRRRQTXqEUVp6RqQuIhIvQswH7sjJn/lrcr1zS00UIoooqKFytb0mzlHNdxwsMY5pQox5fE1JT9nelzSB7K77iUH4e4uUfB9ASWG2RhSBVCvLSJxmVUYLvlwCF9cnpUl404S0hbSSS3vElvAeflSVZFkJbLRiNchBgkDGCMDJO+ei4TE+Zrg2Rza9x9FXlIb0TxYWGp2+B30F5H/ALxTFLj/AIi5U/w10b7h5bqWGW43EPxJDsU7zpzsfvYHQbdd87YkfZ3xRdrci3S4XlKFhHcN8LEEfVqxPMpIJxjOMfZIBqzvM8sDFQYpCpGH+4emdtmA6gjrSM6GTHkGrbPUCt/L8KTCHBS7tV7Qi/eWVtgoPhmcb8x8Yk9PAn5CmHh8WGjWpltbg3Vy0Id4Y5OfvyVyo7tAxiXLbN5dS1aZ7KY7q47xw8FuqqioGPezcvWSQnPd83kPiPUkE7Puk6NDaoEt41jUeCjGfUnqT71ot4nj4UQjhFnr6+ZSzG55srBwn2pWV+Qiv3Mx27mXCsSOoU9HPoDmnCo32s8Gwm3e8iTkmjKlig/nAXVcsB95c5DeGK7PY/2gR3NulrPMTcpkLzneVB9nlb75C9fHbO/WtzDy2ZcfiN06EJL2cppUuiiirigiiiihC4HGmuSWtuPo6hriZ1hgU9O8fOGb9lVBc+imk3h7UxOJdUvHL2lmGS0zvzlARLc48XdsqvkMjbxeuKoh9FmfGWjhkZD+Fu5dcj1wx/Opx2sacbTh6C3jBCqYkk9MKW395AB86ELLa8JvqzJeaqWIPxQ2isVihQ/Z5iMF2I6nbOfLauH2s6FGsmnRW8axs8jRKqqFGDJABsPJj+tU1L+NLdZWdUiEYbmJwoXlB6+1SPUePopdQN8RzJaxlLONgQZZWz9Yw6hR1ORt8PjiuVwJcjKy/EcTytv09FaeGtZQVL7RuPTactrZjvL6f4Y0G/dg7CRvLxxnyJOwNfPBHAUdipkkPfXUnxSzNuST1C56D9aVex7SXuZJtSuiZJXYojN6fbZR4DPwgfsGqsxxV/NyOZxYDoN/M/woMbQteMNqk/ZfbmPV9TVuofP8U0jj9GFVGSfPSkLQQsfEF6o6yQROfcdf7qyo8lsgka3sPs4JhbVFP1welYa+5TvXxWHku5pSU9ooIoooqupIrFdNhGPkpP6GstfMwypHof7Kk35gvCkrsauufSYgdyjyKfnIX/senepp2Hylbe5gJ3in6fuhWP8AEtUur3Em8uU/1v6qEZ+EIooorPTFjnt1cYdQwznBGRnw2rwWiDoij90f4VloqYe4CgV5S15dOiYYaNCD5oP8KywwKihVAUDoB0FfdFBe4iiUUiiitHXNXW1gkmfJCDoOrEkBVHmWYgD3oa0vcGjcoOi+9T1SG3jL3EiRp0y5AB9BnqfQVPde7PIrwG600Pbyg865UxRynrzIDhoz+0AAc+NdTRuHSSdR1dgZQpdY2P1NqnUADpzAdSfGvux7QpryQjTrJ5ogcGeV+4j+XwljvtgDNbMDZMckwGyPmN03013/ALSS4h3zfysvZt2mtM/0HUfq7tDyqzDl70j7rDoJMb+TDcVTak/HfAz30InVFjvYhle7ckOBuE5sKcg7q3gfeu72UcdnULcxTn+VW+FlBGC46CTHgcjDDwYHzFdVhZjMpljcbj+9FVewtKe6KKKvKC+ZYwwKsMgjBB6EHYitHX9FS8tpbeUZSRCp9MjYj1B3roUUIX58g0abUbMWDSCO80+Uo0bsypLHnCtsDnHLkNg9M7cwrmcWdnZ06z72WUSTPIqIijCDOSdzuxwD5VUe0Dsta8nF3ZSi3ugACSSFfHQ8y7qfDODkdQam/ECX7ahaWGozJOUnif4MYwzjPM3IhZggbw8fGs50M0T7jcAyySK1779rTLBGu6tHC2lC1s4YQMckYB98b5+dbkkmazTnArWrj86V18nuVbYOqKnGpT/ReJIZH+FLm3EasenNkgD35lUe7r51R6V+0ThT6danux9fF9ZCQcHmG/Jnw5sfI4PhS8CVrJC1+gcC0+V9V68WNE0k1hurpIkaSRgiICzMTgADck0k9mfHpvENvcnFzEPEcpkUbFiPBwdmHnvtnFZY7n/O16VUk2Vm45sdLidSGAPiUjwDjoSd8ipOwnslc2XQN1J8ulevRAeCNE42s/OgbBAYZAOxx4ZHht4VloorPNXopoooooQpb2a/U6tqMPmxYf1jMf8A3BVSqWcNbcTXnrG//wAc1U61eK6ytd3a0/ZKi290UUUq9oPF72EMYhQPPPII4g32QT4t5+Xuaz4YXTPDGblMJoWU1UUrfRp7W2e4vr2VzGhdwixxouBnlUBMny3OSaULC41bXci3b6LZ5KtJkZOMZDFcO7eihVHiTWhjcLfkOPhuFDc617d0t0obuqfb6pFJI8aSo0keOdFYFkz05gOma2and72IS2ypLpl04ukzkuQokycnBAPL7EEHG/mNSPtHvrDCatZOANu+UAZ8MtgmM+4YZ8BVzJ4FKzWE83+1Fs4O6p9amoacJjHz7qkgkx+Iqp5M+gYhvdRS9pvapp0+P5QIifCVWjH8ZHJ+tMtvfRyAFHRgehVgQfyrGdDNAbc0g+ibzNcuRxRw4b/u4ZGK2wbnlCnDSkH4EyNwufiJ9BWtrPFttpwS3jjZ5OX4LeBMsFGACQNkHvTK7bbEemelcW2itLEPI8sau7FpZpHAZ2PUlidh4BRsBgCnRP5mhsgJA2aOp8/7a8I6haOmcV3krfFpk6KfvGSJSB5kO6/pStxfEdI1ODUoQVilcrOo6ZYZk2Hmo59vvJ6mu5q3bDYQ5CO07dAI0PKT5B2AU/ImkDjnjq7vIgksAtrdyGVWX6x+U5BJbBUZwfhA/pEGtvh0GQ2YSNj5G9d9R7pMjm1V2rfr/H9lZIjzzD6wAoqAyOwIzzBVyQuPvHb8xXn+kfTf/PW39cv+NR/sl7OY9QZri5YNBEwTugSWkYKCBIfCMKR8PjsNh1u3+Y4P9jH/AAD/AArqlVW9RRRQhFQ3iODHFcPN4lGH9TLj9RVyqL9qDiDX9Pl6cwj5j6d8Y/0D0qYXG4Dsf9L1u6qdyelYKyznesVfOcp3NKStFuyKKKKrL1Q/tM00w6sv0RuSW4VThThlkkZoD7B1I6evTrVc4Z0BLG1jt4+iDc/iY7sx9zU01ZwnE8TTkBeZeUnpvDIsX/UOB61X63eJSvEEMfTlBJ79vokxgWSiiivGYAZJwB1J6CsPdOXtFTviftfiiYxWSfSJc8vNv3fN5Lj4pD6LttjNciKLiG7BPMIEYEcrd3EMEY2AVpBt4k59a1I+GSFvPKQwf9jRPslmUbDVZ+z1vpGtX9yv2QGUHwPM6rt/VZ9jVUpT7N+D2062Ky8veyOWflJKgD4UUEgZ+EZ6dSaZ7nn5D3eOfHw83QnyPkD0zUOIStlnph0ADR7BEYIbqstKfaFo5lS2mUZNvco5A/AWCsfYZ5vlWS27Q7YS/R7om0nH3JRhT4ApJ9hgfDcH0plBV18GUj3BH99JaJcWQPc38EeRUjThSnPbVrBEUNomS07hjjxCMvKo8yXK7elZuxXUzaz3Om3PwTK/eIp/orzqPM4Ib1BPka6XaDFHAba+ePvBaOxKjx5oysefId93ZJ9Kk0c9zeTXeo98sU1uFnZ88u5Ijjjj/a5V5QCPixg/arseDFn6Ucvc36qnNfNqv1NXxJEGGGAI8iMipbwl26QOqx6iDBJgfWhSYn8AxAyY8+ox61StP1WGdQ8EqSqehRwwP5GtZKS7q3ZTplwSWtVRj96ItEfchCAT7g0tXHYBacxMFxcQf0WBPzYjP61UqKEKTjsIPjqV0R5c3/3W1adgNip5ppJ5j5lwh+ZUA0zcT9pFlYDEsoaTwij+OQ+4Gyj1YgVObvXNV148tuDZWR6tnBceBLDDPt91MLvux2pUkkcLeZ5AC9AJ0Cy6zr2m6a5t9GtI573JTvOUy8jeI7xiWcjxVTgY3IxW1wn2cO0ovNVYz3JIYIzcyx+I5sfCxH4R8K+HnTDwnwJbaev1Sc0pGGlbdyNsgfhXYbDA2pirlOIcZdJbINB36n8K0yGtXJF7MW+i6xqdluFYi4jHgASC2PlKi/ue9VapRM3ccTWr9BPbNH7kZP8Ah+VVaunw5PEgY89QFWeKcQvaKKxrMpJUEFlxkZ3Gc4yPDODVpRX2TX5p7WeKVvdQZoCGSBe6jb8TKxZmHmObYH0z0waYe07tWe5drSwZhFzFJJFB55mzy8kWN+XO2Ru3ht13uD+ykLaTC7AEs8fKq9e4GCV3/HnBOPLHqamVlx4zbkO6k1pdsqBouqC5t4plORJGrfmN/wBa3Km/Y7q7Kk1jPtLbuSB6E4dR7OCfZhVIrgs6Ewzub9PTor7DbbRRRRVNTSf2hcBDUEDxkJcRjCMdg4znkYjpvuD4E+ppS0rtLutOxb6pBI3Lsr7ByPLJ+GTHmDnpnzqu1juLZJF5ZFV1PUMoYH5GtODOAj8GdvM3p3HoUos1sKe3XbjaAfVwzux6KQi5P8Rz+VcuW01XWjiQfQ7Q9VOQWHqv25D6HlX0PjS7LQLaE5ht4YyfFIkQ/oBW/TP1sEOuPHR7u1r06LzkcfmKXuF+BLWwAMSc0mMGV95D0yAfujI6DFMNFFZssr5XczzZTAANkUUUUperj8T8O213CwuowwVSQ3Rk26qw3FQjhfjG4smDwM5gBHNE2THytkKD4Rk+BGMkeO4qzdp2qdxplwc4MiiIf+oQhPyUk1JOEWFrexxXsYNvdxokqMMgxygNC+PBkk5d+qnnx511/BI/EgcJdWk0AfvX1VWY07RWnRdat9UtCVHMjqUkjbqpIwyMP7+h6ipNxXwFd2SyRwI01q8gfmTLPsMIsijc8pJxgHz8SK2te4ZvdAuTPalntidn3ZeX8Fwvhjwf2OQSRXTg7c+dQkdozznYKj8yk+gA5z+VSZh5WDKTjDmYehOy8L2vHxbpM4k1wyW9nbCExpbQqpdo+VpJCuZMEjPICSMePXHSul2fdnF1qHNLFK1rEMgTDmzIwOOVQrKWAOcknA6b74bNA7NbzU5xdawSkfVYAcMR4LyjaNPmWbxxVjtbVIkWONQiIAqqowqgDAAA6CuhZzEDm3SD5KTP2d69HtDqoZfDnkkX9Ckn9ter2U6tcDF5qrcvisbSP74OUA/hqu0VJeKO8UdiFvBp0725ke4Re85nb7YG7pyjABK53x1xTH2eaybrTreRjzMF5GPmyHlJ+eM/Onq6TmRh5qR+hqWdjfw2MkfhHcSKP4qwuOsBxg7sQnwH4k+UUUVxKuKfcbScmtaS/k7L+eB/fVdqO9oZzqulL497n8pEzVir6Dwr/iM9P3VCX5ypvrPaNNJI0FggMk0pt7Vm6FoyRc3D7YEUZIUdSxDbHG7fpXDaW1q0MRJd1PPK5LSSyFcGSRzks3T2AAHSl7hbh1Y9TmIB7u1tYreEn8Tc7zN7nCk+fNT1Wklr809kpSLUkSdAH5WROYbpKuxA8mwGHyPnV6qPdsvBz2l0L2AFYpWDMy7dzMCCG9OY4IP4gfEjLnwFx6moR8r4S4QfGng/7aeYPiOoPyJ5bjuI9xE7dRVHyVmB4+UpW7RbR9O1CHU4FPIxCzAeJ6EN/TTYZ+8i+lVCxvkmjSWM8yOoZT5gjIrW1/Rku7aWCTo6kA/hP3WHqDg1POxHW5Cs1pJusWHU5zyczFXT25hke5rOeP1eHz/5R6HzadvomD4X13VTooorFTlp61f/AEe2mmxnuoXkx58iFsfpWzDKGVWHRgCPmM0v8W3waG8t8/8Ah8sjegZXRT/yt+VTLQ+0bVO7AhhE6R4UlbZ3K7bBih228xWvjcNkyIrZVg9exCU6QNOquFFRy57XNQix3tqseenPHImcdccwGflXOk7VtSuGEUPdq7nCiOLLn25iR65xtTRwPJ60B6rzx2qxaJrAue+K45Y52iU+fIqcx/jLD5V0qTeyi0kisnjnUrKlzIHDbtk8r7nxyGBz605VmZUbY5nMbsExpsWiisV1dLEjO55VUZJPgKx32oJDC80h5URC7E+AAzSWscaobqVqcdqM5vL2z05N+Zw8nsc4B/cV29PhNedtehL3EE6DBjbuSRseUj4fmGG3lk1l7MbFru6uNUmGDI5SEH7o+yxHsoCfJvOuv2wx50uQ/hliP/VUf310ccvgZMOO3/HQ+p3Vci2lydOCNTN1p1rM+7PApbbqwGG28uYGurb6fHGSUjRCepVACffA3pf7MFA0iyx/sFP57n9aaK65VF4TiuFc8d2ETFJLyBHXqrSqrD3UnIpL7VeILuS7g0ywdopJU713Vyh5cvgc6/Ei/VsSRudh41z14Z1iNArz2d+o+5dxmQj+i7LzN7sarTZcMLg2RwBPdSDSdgm677W7EP3duz3kx+zFbRmQnfGebZAB4ktsK1NR7U4rLe+BWZvs2kGJZIlzsZnJVA58s46gc3WlmXStckUxRCysIj1Nv9WxHQjmVSR+7yn1rpaR2YWlvbv9IRbmZlYvLIvNvj7nNnl9+vrVSfiuNFVO5iegU2xOKomia3FeQJPbtzxuNjjB2OCCD0IIwRU47J1xFeDyvZf+6vrsl1yKz0EzzOFjSWUgnqfi+FQOpYnwHnWTsmQmxaVhyme4lkx6GQ4pHHDWL7hew/MnGYsFPIAW8AW5QfcgHH5Vw04inSQJcWciKTjvY2WZB5cwGGA9QD64rqanYGZOVZZIT+KMgMPzBrS0XT7qFis1yLmP7paMJKvuy/C4+Sn3rkYvDDCXUT2N37Vp9VbN2lPiMd9xFpsfXu1LkeQIbB/NasFR7g2T6ZxLdTDeO2haIN4Ahljx8270j0FWGu9wYzHjsaeyovNuKxRWwVnYdXIJ9woX+wCstFFXFBYbyzSZGjlVXRxysrDKsD1BFSDijsSmSTvdLlUAbiJzyOh/3coGfkcEeflZa8xQhfnLW+IdbtI+7ujLGp+HvTGpJztjvVBUZ9cH50zdh1jiC4mIA5pBGvw42RQTjA3HM+P3TXv+UJqTZtIAfhIeVh5kcqJ+QZvzFMfZp3Q02BYXV8L8ePBySzgjqDzE7GsDjAbDilsba5iLoJ8Nl2qaK+JpgilmOABkk+FfdGK4seauKXca6sYLe6mlHLNfDuIIz9pLdRgs4PTPOxI/aUHemnsQ0F7ewaWUcrXEneKuAMIFCoTgdTgt7EVPL60OqcRiCX+bWUIR/uok7wr+8xI/fr9CogAAAwAMADw9K+i4EPhwg9TR+2n0Cz3myvzt2pXjT600UjFUDRQqcBgisV5mUHbq5Priqvw9wlb2K4gjAYjDSEDnb3by9BtU87eeHWju47xPsTIEYj7kiZKn5qdvVD5in7gniEXtnHKPtY5JB+F12YfPqPQisrj3iCNpafh6/smwVa7gXr69fXbG/wAhXtFc7Xdfhs4jLcPyqOg6sx8FUeJNci1rnkNaLJVu6WnrmjPdTRK5C20TCVxn4pnU5RT+FFIDHzPoN0rizXX1a7XTrI/VKwa4lABUgHfGdsKfzb2NcTVOLr7W5votnGUjbqitglfxTyDZV/ZHlj4ulbth2fa5p3MbTu8N9oRtGxbA2HxoCPbIFdficMlYwPfXMB8I6A9z3KqPkBNBVfTtPS3iSKJQqIoVQPIf/s0rdrsvLpcvrJEBtn/XIfH2pRuNY4ij2aCT5QK//Yxrm3tnrmpARSwzMhYHlaJYUBB2YlgG2+ftSMfg07J2yvcDRs7r10wLaCp/YhfGTSUU/wCrlkQe3eFx/wB+PlTkNUU3JtxuyxCRvQMzKufcq38Jpc4I0IaNpnLcyKCvNNM+fgUnfAJ6gAAZ8T71zOznWPpNzcXDqwkugJVU/wCqt0IitwwPTvMPIB4/EfHJ6lVlze1ovZXlnqca8ypmGUbZKnmKjJ6bM+PUim3SNXiuoVmgYOjjY+XmCPAg7EGuvxDoUd7bSW8wyki49VPVWHkQwBHtUa4G1R9IvZdNvfhDNzRyHZSSPhYfsOPHwYEVhcYwfHj8Vg+Jv3CfC/lNFVqsV1biRGQ5wylTjruMbVloriQSDauKZWnYqAwEt4zwqciNYVQ/NixAONiQoJ9Ko1hYpBEkUShURQqqOgArPRVvIzZ8mhK66UWsa3ZFcTjLiNbG0kmP2scsa+LOR8IH9p8gDXT1DUY7eNpZnCIoyWJwBUpt4JuJb8fC0djAdzuNvL/iOPAfZXx3FWuGYDsmQEj4Rv8AhQkfyhOPYbojRWTXMmOe6fnzygEoMhScdcks371UmsVrbLGipGoVEUKqgYCqBhQB4AAYrLXfKiiiiihCKKKKEJf4u4IttSjC3C/EoPdyLtJHnryny26HY1HNR7LtU0yQzWTmUDq8HwuR+3CxIcenxddhX6DorwgOFFC/PNt21XcJ7u4hidwcENzQuPQqQcH5Vuv27SY2s0B8zcEj8u7H9tW++0qGcYmiSQdPjQN+WRtXE/0babnP0K3z1/mxWe7heI42Yx9/ymeK7upJ2S3Jn1W4vpeVUjikklfPwR8xXAJPQBEb5LTueIbqdz3YZJbxwlshyDb2qn6y6kU/ZZixxkZ+wPDagW2mxRp3ccaIn4VUBffA8dh+VZlhUMWAHMcZONzjpk+laAAAoJa5nEfDkd7aSW0ueV1wG6srD7LjPiDg1BNG1a40C+kguF5kJHeKNgy9Fni89vA+RGdq/SNcHi7g+21GHkuEyVBKOu0kZ81bB/Igg+IqEsTJWFjxYK9BINhLp7RbDujL9JTlAzy5+PP4eTrzelSe4N1xBqGIlIA2UHdLePP2nxtzHqcbk7dBkeaJwZDNqP0V3l7sNjmBUORnxPLj8hX6G4f4cgsYhFbRiNOp8WY/iZjux9TVDD4ZFiuL22T59FN8hck7TVt9IeOyt8fBGbm+uGG6xqpwXPTmdgAF8FBx4U28L6nJc2yzyp3feksiHqsfNiPm/aKgMfLmx4V7PwzbuGDRhg8glkB3711xymT8XLgYB2HKPKuqBWmlr2vCa9ooQlPWOF5dQkH0shbWNuZLUHPfMPstcONuUHfu1B6bk9K6XDfDS2gkYt3k0z880mOXmOAFVV35EVQFVcnAHUneu1RQhFL3GXBNvqcPdzjDDeOQAc8Z9PMeYOxphooQomLrU9BHJcRm9s1+zKpOY19SclAPJ9h05hthl0ntQ0+4QMLhYz4pIeRgfLyPuCRVHrhalwPY3BzNaQufMxgH8xWVk8Jx8g81UfJNbK5qX7jtB09Bvdw+wbJ+QHWlnVO2uDPd2UMlzIdlyCgJ9FwZGPoF+dO8XZTpanP0OI+4yPyrvaZokFsMW8McQxj4EC7eWRSIuBYzDbrKkZ3FSSx7PdR1eVZtVfuIAeZYB9v2CjZCR94ktudh4VzSNHitYVht0EcaDAUD8yfMnzrdorZYxrG8rRQSSb3RRRRU14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086600" y="3276600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System</a:t>
            </a:r>
            <a:endParaRPr lang="en-US" dirty="0"/>
          </a:p>
        </p:txBody>
      </p:sp>
      <p:pic>
        <p:nvPicPr>
          <p:cNvPr id="1042" name="Picture 18" descr="https://encrypted-tbn3.gstatic.com/images?q=tbn:ANd9GcTUhiCgytq8bqw4ILRk31wcTSLJxNtE0IwCYMRAicxaSynAg1WZ9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2057400"/>
            <a:ext cx="1857375" cy="1235999"/>
          </a:xfrm>
          <a:prstGeom prst="rect">
            <a:avLst/>
          </a:prstGeom>
          <a:noFill/>
        </p:spPr>
      </p:pic>
      <p:pic>
        <p:nvPicPr>
          <p:cNvPr id="1044" name="Picture 20" descr="http://blog.jobbole.com/wp-content/uploads/2012/08/Hadoop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10600" y="2895600"/>
            <a:ext cx="533400" cy="428498"/>
          </a:xfrm>
          <a:prstGeom prst="rect">
            <a:avLst/>
          </a:prstGeom>
          <a:noFill/>
        </p:spPr>
      </p:pic>
      <p:pic>
        <p:nvPicPr>
          <p:cNvPr id="1046" name="Picture 22" descr="http://www.attunity.com/sites/default/files/content/Greenplum-2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7200" y="2819400"/>
            <a:ext cx="685800" cy="685800"/>
          </a:xfrm>
          <a:prstGeom prst="rect">
            <a:avLst/>
          </a:prstGeom>
          <a:noFill/>
        </p:spPr>
      </p:pic>
      <p:pic>
        <p:nvPicPr>
          <p:cNvPr id="1048" name="Picture 24" descr="http://www.directinfoservice.com/wp-content/uploads/2012/03/iStock_000019311189Medium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3657600"/>
            <a:ext cx="1783054" cy="12192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6934200" y="4572000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Service</a:t>
            </a:r>
            <a:endParaRPr lang="en-US" dirty="0"/>
          </a:p>
        </p:txBody>
      </p:sp>
      <p:pic>
        <p:nvPicPr>
          <p:cNvPr id="1052" name="Picture 28" descr="http://androidguys.com/wp-content/uploads/flurry_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30684" y="4267200"/>
            <a:ext cx="713316" cy="457200"/>
          </a:xfrm>
          <a:prstGeom prst="rect">
            <a:avLst/>
          </a:prstGeom>
          <a:noFill/>
        </p:spPr>
      </p:pic>
      <p:pic>
        <p:nvPicPr>
          <p:cNvPr id="1054" name="Picture 30" descr="https://developers.google.com/compute/images/product-ico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3962400"/>
            <a:ext cx="386483" cy="381000"/>
          </a:xfrm>
          <a:prstGeom prst="rect">
            <a:avLst/>
          </a:prstGeom>
          <a:noFill/>
        </p:spPr>
      </p:pic>
      <p:sp>
        <p:nvSpPr>
          <p:cNvPr id="21" name="Right Arrow 20"/>
          <p:cNvSpPr/>
          <p:nvPr/>
        </p:nvSpPr>
        <p:spPr>
          <a:xfrm rot="1527922">
            <a:off x="6229519" y="3850178"/>
            <a:ext cx="679168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Metrics Mobile</vt:lpstr>
      <vt:lpstr>Propose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Mobile</dc:title>
  <dc:creator>Yan, Kay</dc:creator>
  <cp:lastModifiedBy>EMC</cp:lastModifiedBy>
  <cp:revision>21</cp:revision>
  <dcterms:created xsi:type="dcterms:W3CDTF">2006-08-16T00:00:00Z</dcterms:created>
  <dcterms:modified xsi:type="dcterms:W3CDTF">2012-12-13T10:07:54Z</dcterms:modified>
</cp:coreProperties>
</file>