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00" autoAdjust="0"/>
  </p:normalViewPr>
  <p:slideViewPr>
    <p:cSldViewPr>
      <p:cViewPr varScale="1">
        <p:scale>
          <a:sx n="87" d="100"/>
          <a:sy n="87" d="100"/>
        </p:scale>
        <p:origin x="-14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A880D86-1D16-42CB-8853-DF61AA117403}" type="datetimeFigureOut">
              <a:rPr lang="en-US" smtClean="0"/>
              <a:t>12/21/2012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1E0D609-F8ED-4366-87F3-6588FD0905F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0D86-1D16-42CB-8853-DF61AA117403}" type="datetimeFigureOut">
              <a:rPr lang="en-US" smtClean="0"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D609-F8ED-4366-87F3-6588FD0905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0D86-1D16-42CB-8853-DF61AA117403}" type="datetimeFigureOut">
              <a:rPr lang="en-US" smtClean="0"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D609-F8ED-4366-87F3-6588FD0905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0D86-1D16-42CB-8853-DF61AA117403}" type="datetimeFigureOut">
              <a:rPr lang="en-US" smtClean="0"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D609-F8ED-4366-87F3-6588FD0905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A880D86-1D16-42CB-8853-DF61AA117403}" type="datetimeFigureOut">
              <a:rPr lang="en-US" smtClean="0"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1E0D609-F8ED-4366-87F3-6588FD0905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0D86-1D16-42CB-8853-DF61AA117403}" type="datetimeFigureOut">
              <a:rPr lang="en-US" smtClean="0"/>
              <a:t>12/21/2012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D609-F8ED-4366-87F3-6588FD0905F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0D86-1D16-42CB-8853-DF61AA117403}" type="datetimeFigureOut">
              <a:rPr lang="en-US" smtClean="0"/>
              <a:t>12/21/2012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D609-F8ED-4366-87F3-6588FD0905F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0D86-1D16-42CB-8853-DF61AA117403}" type="datetimeFigureOut">
              <a:rPr lang="en-US" smtClean="0"/>
              <a:t>12/21/2012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D609-F8ED-4366-87F3-6588FD0905F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0D86-1D16-42CB-8853-DF61AA117403}" type="datetimeFigureOut">
              <a:rPr lang="en-US" smtClean="0"/>
              <a:t>12/21/2012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D609-F8ED-4366-87F3-6588FD0905F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0D86-1D16-42CB-8853-DF61AA117403}" type="datetimeFigureOut">
              <a:rPr lang="en-US" smtClean="0"/>
              <a:t>12/21/2012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D609-F8ED-4366-87F3-6588FD0905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0D86-1D16-42CB-8853-DF61AA117403}" type="datetimeFigureOut">
              <a:rPr lang="en-US" smtClean="0"/>
              <a:t>12/21/2012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D609-F8ED-4366-87F3-6588FD0905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880D86-1D16-42CB-8853-DF61AA117403}" type="datetimeFigureOut">
              <a:rPr lang="en-US" smtClean="0"/>
              <a:t>12/21/2012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E0D609-F8ED-4366-87F3-6588FD0905F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微八</a:t>
            </a:r>
            <a:r>
              <a:rPr lang="zh-CN" altLang="en-US" dirty="0" smtClean="0"/>
              <a:t>卦草案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最有想象力的八卦机器人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参加</a:t>
            </a:r>
            <a:r>
              <a:rPr lang="en-US" altLang="zh-CN" dirty="0" err="1" smtClean="0"/>
              <a:t>OSChina</a:t>
            </a:r>
            <a:r>
              <a:rPr lang="zh-CN" altLang="en-US" dirty="0" smtClean="0"/>
              <a:t>比赛</a:t>
            </a:r>
            <a:r>
              <a:rPr lang="zh-CN" altLang="en-US" dirty="0" smtClean="0"/>
              <a:t>获</a:t>
            </a:r>
            <a:r>
              <a:rPr lang="zh-CN" altLang="en-US" dirty="0" smtClean="0"/>
              <a:t>得一等奖</a:t>
            </a:r>
            <a:endParaRPr lang="en-US" altLang="zh-CN" dirty="0" smtClean="0"/>
          </a:p>
          <a:p>
            <a:r>
              <a:rPr lang="zh-CN" altLang="en-US" dirty="0" smtClean="0"/>
              <a:t>积</a:t>
            </a:r>
            <a:r>
              <a:rPr lang="zh-CN" altLang="en-US" dirty="0" smtClean="0"/>
              <a:t>累一些资源以后使用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微</a:t>
            </a:r>
            <a:r>
              <a:rPr lang="zh-CN" altLang="en-US" dirty="0" smtClean="0"/>
              <a:t>博抓取程序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数据挖掘知识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GUI</a:t>
            </a:r>
            <a:r>
              <a:rPr lang="zh-CN" altLang="en-US" dirty="0" smtClean="0"/>
              <a:t>开发知识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zh-CN" altLang="en-US" dirty="0" smtClean="0"/>
              <a:t>户使用</a:t>
            </a:r>
            <a:r>
              <a:rPr lang="en-US" altLang="zh-CN" dirty="0" smtClean="0"/>
              <a:t>QR Code</a:t>
            </a:r>
            <a:r>
              <a:rPr lang="zh-CN" altLang="en-US" dirty="0" smtClean="0"/>
              <a:t>或者直接输入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访问主</a:t>
            </a:r>
            <a:r>
              <a:rPr lang="zh-CN" altLang="en-US" dirty="0" smtClean="0"/>
              <a:t>页</a:t>
            </a:r>
            <a:r>
              <a:rPr lang="en-US" altLang="zh-CN" dirty="0" smtClean="0"/>
              <a:t>,</a:t>
            </a:r>
            <a:r>
              <a:rPr lang="zh-CN" altLang="en-US" dirty="0" smtClean="0"/>
              <a:t>或者新浪</a:t>
            </a:r>
            <a:r>
              <a:rPr lang="en-US" altLang="zh-CN" dirty="0" smtClean="0"/>
              <a:t>APP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zh-CN" altLang="en-US" dirty="0" smtClean="0"/>
              <a:t>户输入单个微博帐号，点击找八卦</a:t>
            </a:r>
            <a:endParaRPr lang="en-US" altLang="zh-CN" dirty="0" smtClean="0"/>
          </a:p>
          <a:p>
            <a:r>
              <a:rPr lang="zh-CN" altLang="en-US" dirty="0" smtClean="0"/>
              <a:t>服</a:t>
            </a:r>
            <a:r>
              <a:rPr lang="zh-CN" altLang="en-US" dirty="0" smtClean="0"/>
              <a:t>务端返回用户的八卦信息：例如男或者女，多大，职业有可能是什</a:t>
            </a:r>
            <a:r>
              <a:rPr lang="zh-CN" altLang="en-US" smtClean="0"/>
              <a:t>么</a:t>
            </a:r>
            <a:r>
              <a:rPr lang="zh-CN" altLang="en-US" smtClean="0"/>
              <a:t>，男</a:t>
            </a:r>
            <a:r>
              <a:rPr lang="zh-CN" altLang="en-US" dirty="0" smtClean="0"/>
              <a:t>女、男男关系，</a:t>
            </a:r>
            <a:r>
              <a:rPr lang="en-US" altLang="zh-CN" dirty="0" smtClean="0"/>
              <a:t>top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关键词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继</a:t>
            </a:r>
            <a:r>
              <a:rPr lang="zh-CN" altLang="en-US" dirty="0" smtClean="0"/>
              <a:t>而可以选择两个人</a:t>
            </a:r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1. </a:t>
            </a:r>
            <a:r>
              <a:rPr lang="zh-CN" altLang="en-US" dirty="0" smtClean="0"/>
              <a:t>用户使用</a:t>
            </a:r>
            <a:r>
              <a:rPr lang="en-US" altLang="en-US" dirty="0" smtClean="0"/>
              <a:t>QR Code</a:t>
            </a:r>
            <a:r>
              <a:rPr lang="zh-CN" altLang="en-US" dirty="0" smtClean="0"/>
              <a:t>或者直接输入</a:t>
            </a:r>
            <a:r>
              <a:rPr lang="en-US" altLang="en-US" dirty="0" smtClean="0"/>
              <a:t>URL</a:t>
            </a:r>
            <a:r>
              <a:rPr lang="zh-CN" altLang="en-US" dirty="0" smtClean="0"/>
              <a:t>访问主页</a:t>
            </a:r>
            <a:endParaRPr lang="en-US" altLang="en-US" dirty="0" smtClean="0"/>
          </a:p>
          <a:p>
            <a:r>
              <a:rPr lang="en-US" altLang="en-US" dirty="0" smtClean="0"/>
              <a:t>2. </a:t>
            </a:r>
            <a:r>
              <a:rPr lang="zh-CN" altLang="en-US" dirty="0" smtClean="0"/>
              <a:t>用户输入两个微博帐号，点击找八卦</a:t>
            </a:r>
            <a:endParaRPr lang="en-US" altLang="en-US" dirty="0" smtClean="0"/>
          </a:p>
          <a:p>
            <a:r>
              <a:rPr lang="en-US" altLang="en-US" dirty="0" smtClean="0"/>
              <a:t>3. </a:t>
            </a:r>
            <a:r>
              <a:rPr lang="zh-CN" altLang="en-US" dirty="0" smtClean="0"/>
              <a:t>服务端根据两个用户的交互情况，返回夫妻，铁杆朋友，暧昧等关系</a:t>
            </a:r>
            <a:endParaRPr lang="en-US" alt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我们需要找出什么八卦</a:t>
            </a:r>
            <a:r>
              <a:rPr lang="en-US" altLang="zh-CN" dirty="0" smtClean="0"/>
              <a:t>(</a:t>
            </a:r>
            <a:r>
              <a:rPr lang="zh-CN" altLang="en-US" dirty="0" smtClean="0"/>
              <a:t>具体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不停的交互。转发，评论，</a:t>
            </a:r>
            <a:r>
              <a:rPr lang="zh-CN" altLang="en-US" dirty="0" smtClean="0"/>
              <a:t>间</a:t>
            </a:r>
            <a:r>
              <a:rPr lang="zh-CN" altLang="en-US" dirty="0" smtClean="0"/>
              <a:t>隔。</a:t>
            </a:r>
            <a:endParaRPr lang="en-US" altLang="zh-CN" dirty="0" smtClean="0"/>
          </a:p>
          <a:p>
            <a:r>
              <a:rPr lang="zh-CN" altLang="en-US" dirty="0" smtClean="0"/>
              <a:t>主</a:t>
            </a:r>
            <a:r>
              <a:rPr lang="zh-CN" altLang="en-US" dirty="0" smtClean="0"/>
              <a:t>动</a:t>
            </a:r>
            <a:r>
              <a:rPr lang="en-US" altLang="zh-CN" dirty="0" smtClean="0"/>
              <a:t>@</a:t>
            </a:r>
          </a:p>
          <a:p>
            <a:r>
              <a:rPr lang="zh-CN" altLang="en-US" dirty="0" smtClean="0"/>
              <a:t>没</a:t>
            </a:r>
            <a:r>
              <a:rPr lang="zh-CN" altLang="en-US" dirty="0" smtClean="0"/>
              <a:t>事闲着逛主页</a:t>
            </a:r>
            <a:endParaRPr lang="en-US" altLang="zh-CN" dirty="0" smtClean="0"/>
          </a:p>
          <a:p>
            <a:r>
              <a:rPr lang="zh-CN" altLang="en-US" dirty="0" smtClean="0"/>
              <a:t>半</a:t>
            </a:r>
            <a:r>
              <a:rPr lang="zh-CN" altLang="en-US" dirty="0" smtClean="0"/>
              <a:t>夜偷情（时间，地点出现问题）</a:t>
            </a:r>
            <a:endParaRPr lang="en-US" altLang="zh-CN" dirty="0" smtClean="0"/>
          </a:p>
          <a:p>
            <a:r>
              <a:rPr lang="zh-CN" altLang="en-US" dirty="0" smtClean="0"/>
              <a:t>老</a:t>
            </a:r>
            <a:r>
              <a:rPr lang="zh-CN" altLang="en-US" dirty="0" smtClean="0"/>
              <a:t>马，黑马（最近突然活跃的追求）</a:t>
            </a:r>
            <a:endParaRPr lang="en-US" altLang="zh-CN" dirty="0" smtClean="0"/>
          </a:p>
          <a:p>
            <a:r>
              <a:rPr lang="zh-CN" altLang="en-US" dirty="0" smtClean="0"/>
              <a:t>成功率（对方有无回复，有反应）</a:t>
            </a:r>
            <a:endParaRPr lang="en-US" altLang="zh-CN" dirty="0" smtClean="0"/>
          </a:p>
          <a:p>
            <a:r>
              <a:rPr lang="zh-CN" altLang="en-US" dirty="0" smtClean="0"/>
              <a:t>血</a:t>
            </a:r>
            <a:r>
              <a:rPr lang="zh-CN" altLang="en-US" dirty="0" smtClean="0"/>
              <a:t>型，星座</a:t>
            </a:r>
            <a:endParaRPr lang="en-US" altLang="zh-CN" dirty="0" smtClean="0"/>
          </a:p>
          <a:p>
            <a:r>
              <a:rPr lang="zh-CN" altLang="en-US" dirty="0" smtClean="0"/>
              <a:t>同性异性</a:t>
            </a:r>
            <a:endParaRPr lang="en-US" altLang="zh-CN" dirty="0" smtClean="0"/>
          </a:p>
          <a:p>
            <a:r>
              <a:rPr lang="zh-CN" altLang="en-US" dirty="0" smtClean="0"/>
              <a:t>预</a:t>
            </a:r>
            <a:r>
              <a:rPr lang="zh-CN" altLang="en-US" dirty="0" smtClean="0"/>
              <a:t>测（回复，转发间隔）</a:t>
            </a:r>
            <a:endParaRPr lang="en-US" altLang="zh-CN" dirty="0" smtClean="0"/>
          </a:p>
          <a:p>
            <a:r>
              <a:rPr lang="zh-CN" altLang="en-US" dirty="0" smtClean="0"/>
              <a:t>呵呵，哈哈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技术</a:t>
            </a:r>
            <a:r>
              <a:rPr lang="zh-CN" altLang="en-US" b="1" dirty="0" smtClean="0"/>
              <a:t>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1. </a:t>
            </a:r>
            <a:r>
              <a:rPr lang="zh-CN" altLang="en-US" b="1" dirty="0" smtClean="0"/>
              <a:t>抓微博</a:t>
            </a:r>
            <a:endParaRPr lang="en-US" dirty="0" smtClean="0"/>
          </a:p>
          <a:p>
            <a:r>
              <a:rPr lang="en-US" b="1" dirty="0" smtClean="0"/>
              <a:t>2. </a:t>
            </a:r>
            <a:r>
              <a:rPr lang="zh-CN" altLang="en-US" b="1" dirty="0" smtClean="0"/>
              <a:t>中文分词</a:t>
            </a:r>
            <a:endParaRPr lang="en-US" dirty="0" smtClean="0"/>
          </a:p>
          <a:p>
            <a:r>
              <a:rPr lang="en-US" b="1" dirty="0" smtClean="0"/>
              <a:t>3. </a:t>
            </a:r>
            <a:r>
              <a:rPr lang="zh-CN" altLang="en-US" b="1" dirty="0" smtClean="0"/>
              <a:t>找出关键词以及词频</a:t>
            </a:r>
            <a:endParaRPr lang="en-US" dirty="0" smtClean="0"/>
          </a:p>
          <a:p>
            <a:r>
              <a:rPr lang="en-US" b="1" dirty="0" smtClean="0"/>
              <a:t>4. Topic Model</a:t>
            </a:r>
            <a:r>
              <a:rPr lang="zh-CN" altLang="en-US" b="1" dirty="0" smtClean="0"/>
              <a:t>（职业等）</a:t>
            </a:r>
            <a:endParaRPr lang="en-US" dirty="0" smtClean="0"/>
          </a:p>
          <a:p>
            <a:r>
              <a:rPr lang="en-US" b="1" dirty="0" smtClean="0"/>
              <a:t>5. </a:t>
            </a:r>
            <a:r>
              <a:rPr lang="zh-CN" altLang="en-US" b="1" dirty="0" smtClean="0"/>
              <a:t>待定</a:t>
            </a:r>
            <a:r>
              <a:rPr lang="en-US" b="1" dirty="0" smtClean="0"/>
              <a:t>…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endParaRPr lang="en-US" dirty="0"/>
          </a:p>
        </p:txBody>
      </p:sp>
      <p:pic>
        <p:nvPicPr>
          <p:cNvPr id="1026" name="Picture 2" descr="http://cache.kpopn.com/wp-content/uploads/2012/05/weibo-66886-89f3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1988840"/>
            <a:ext cx="2206696" cy="1368152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899592" y="2132856"/>
            <a:ext cx="5184576" cy="2880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在线部分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离线部分</a:t>
            </a:r>
            <a:endParaRPr lang="en-US" dirty="0"/>
          </a:p>
        </p:txBody>
      </p:sp>
      <p:pic>
        <p:nvPicPr>
          <p:cNvPr id="1028" name="Picture 4" descr="http://cloudstory.in/wp-content/uploads/2012/01/cloudfoundry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3933056"/>
            <a:ext cx="1944216" cy="1944216"/>
          </a:xfrm>
          <a:prstGeom prst="rect">
            <a:avLst/>
          </a:prstGeom>
          <a:noFill/>
        </p:spPr>
      </p:pic>
      <p:pic>
        <p:nvPicPr>
          <p:cNvPr id="1032" name="Picture 8" descr="https://si0.twimg.com/profile_images/2808312770/7d0146a8c847b002f2edda9861da067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5301208"/>
            <a:ext cx="864096" cy="864096"/>
          </a:xfrm>
          <a:prstGeom prst="rect">
            <a:avLst/>
          </a:prstGeom>
          <a:noFill/>
        </p:spPr>
      </p:pic>
      <p:sp>
        <p:nvSpPr>
          <p:cNvPr id="10" name="Smiley Face 9"/>
          <p:cNvSpPr/>
          <p:nvPr/>
        </p:nvSpPr>
        <p:spPr>
          <a:xfrm>
            <a:off x="3131840" y="764704"/>
            <a:ext cx="576064" cy="648072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644008" y="2636912"/>
            <a:ext cx="72008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抓取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979712" y="4077072"/>
            <a:ext cx="72008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分析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203848" y="2204864"/>
            <a:ext cx="72008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界面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907704" y="2564904"/>
            <a:ext cx="72008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规则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691680" y="3573016"/>
            <a:ext cx="3672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83</TotalTime>
  <Words>391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Origin</vt:lpstr>
      <vt:lpstr>微八卦草案</vt:lpstr>
      <vt:lpstr>目标</vt:lpstr>
      <vt:lpstr>Use Case A</vt:lpstr>
      <vt:lpstr>Use Case B</vt:lpstr>
      <vt:lpstr>我们需要找出什么八卦(具体)</vt:lpstr>
      <vt:lpstr>技术：</vt:lpstr>
      <vt:lpstr>架构</vt:lpstr>
    </vt:vector>
  </TitlesOfParts>
  <Company>EMC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微八卦草案</dc:title>
  <dc:creator>EMC</dc:creator>
  <cp:lastModifiedBy>EMC</cp:lastModifiedBy>
  <cp:revision>22</cp:revision>
  <dcterms:created xsi:type="dcterms:W3CDTF">2012-12-21T02:14:06Z</dcterms:created>
  <dcterms:modified xsi:type="dcterms:W3CDTF">2012-12-21T03:37:35Z</dcterms:modified>
</cp:coreProperties>
</file>