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88E"/>
    <a:srgbClr val="422C16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3" autoAdjust="0"/>
    <p:restoredTop sz="94652" autoAdjust="0"/>
  </p:normalViewPr>
  <p:slideViewPr>
    <p:cSldViewPr>
      <p:cViewPr varScale="1">
        <p:scale>
          <a:sx n="53" d="100"/>
          <a:sy n="53" d="100"/>
        </p:scale>
        <p:origin x="48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D554F3-1853-46C0-9158-0A1DE629C8E9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BEE498C-F794-46B1-AA13-D9B0812D9742}">
      <dgm:prSet phldrT="[Текст]"/>
      <dgm:spPr>
        <a:solidFill>
          <a:srgbClr val="0C788E"/>
        </a:solidFill>
      </dgm:spPr>
      <dgm:t>
        <a:bodyPr/>
        <a:lstStyle/>
        <a:p>
          <a:r>
            <a:rPr lang="ru-RU" dirty="0" smtClean="0"/>
            <a:t>Сервер</a:t>
          </a:r>
          <a:endParaRPr lang="ru-RU" dirty="0"/>
        </a:p>
      </dgm:t>
    </dgm:pt>
    <dgm:pt modelId="{D8350D4E-F17E-49DC-B06F-2C3807A583D4}" type="parTrans" cxnId="{76A026CD-1D99-4739-AB9E-203C3021405C}">
      <dgm:prSet/>
      <dgm:spPr/>
      <dgm:t>
        <a:bodyPr/>
        <a:lstStyle/>
        <a:p>
          <a:endParaRPr lang="ru-RU"/>
        </a:p>
      </dgm:t>
    </dgm:pt>
    <dgm:pt modelId="{AECC76F4-9F18-43E0-B73D-5650179992FF}" type="sibTrans" cxnId="{76A026CD-1D99-4739-AB9E-203C3021405C}">
      <dgm:prSet/>
      <dgm:spPr/>
      <dgm:t>
        <a:bodyPr/>
        <a:lstStyle/>
        <a:p>
          <a:endParaRPr lang="ru-RU"/>
        </a:p>
      </dgm:t>
    </dgm:pt>
    <dgm:pt modelId="{11E428AE-2D5C-4565-B2F9-3C9084E65A67}">
      <dgm:prSet phldrT="[Текст]" custT="1"/>
      <dgm:spPr/>
      <dgm:t>
        <a:bodyPr/>
        <a:lstStyle/>
        <a:p>
          <a:r>
            <a:rPr lang="ru-RU" sz="2200" dirty="0" smtClean="0"/>
            <a:t>База данных</a:t>
          </a:r>
          <a:r>
            <a:rPr lang="en-US" sz="2200" dirty="0" smtClean="0"/>
            <a:t> (</a:t>
          </a:r>
          <a:r>
            <a:rPr lang="ru-RU" sz="2200" dirty="0" smtClean="0"/>
            <a:t>использование </a:t>
          </a:r>
          <a:r>
            <a:rPr lang="en-US" sz="2200" dirty="0" err="1" smtClean="0"/>
            <a:t>SQLAlchemy</a:t>
          </a:r>
          <a:r>
            <a:rPr lang="en-US" sz="2200" dirty="0" smtClean="0"/>
            <a:t>)</a:t>
          </a:r>
          <a:endParaRPr lang="ru-RU" sz="2200" dirty="0"/>
        </a:p>
      </dgm:t>
    </dgm:pt>
    <dgm:pt modelId="{E1CD8781-A94B-45B9-A53D-33BCAC0BA461}" type="parTrans" cxnId="{81393B2C-7ED6-45A7-871B-F1440DE87AB8}">
      <dgm:prSet/>
      <dgm:spPr/>
      <dgm:t>
        <a:bodyPr/>
        <a:lstStyle/>
        <a:p>
          <a:endParaRPr lang="ru-RU"/>
        </a:p>
      </dgm:t>
    </dgm:pt>
    <dgm:pt modelId="{C74165D3-C92A-4287-8F53-6DF68B7E3443}" type="sibTrans" cxnId="{81393B2C-7ED6-45A7-871B-F1440DE87AB8}">
      <dgm:prSet/>
      <dgm:spPr/>
      <dgm:t>
        <a:bodyPr/>
        <a:lstStyle/>
        <a:p>
          <a:endParaRPr lang="ru-RU"/>
        </a:p>
      </dgm:t>
    </dgm:pt>
    <dgm:pt modelId="{9B526927-1890-4452-8D59-84BE256F7212}">
      <dgm:prSet phldrT="[Текст]" custT="1"/>
      <dgm:spPr/>
      <dgm:t>
        <a:bodyPr/>
        <a:lstStyle/>
        <a:p>
          <a:r>
            <a:rPr lang="en-US" sz="2200" dirty="0" smtClean="0"/>
            <a:t>API </a:t>
          </a:r>
          <a:r>
            <a:rPr lang="ru-RU" sz="2200" dirty="0" smtClean="0"/>
            <a:t>или </a:t>
          </a:r>
          <a:r>
            <a:rPr lang="en-US" sz="2200" dirty="0" err="1" smtClean="0"/>
            <a:t>WebSockets</a:t>
          </a:r>
          <a:r>
            <a:rPr lang="ru-RU" sz="2200" dirty="0" smtClean="0"/>
            <a:t> для общения пользователя с БД</a:t>
          </a:r>
          <a:endParaRPr lang="ru-RU" sz="2200" dirty="0"/>
        </a:p>
      </dgm:t>
    </dgm:pt>
    <dgm:pt modelId="{6EE431ED-22C0-4050-9E9C-7562E08E7F17}" type="parTrans" cxnId="{91F4A8D4-C757-42D8-910C-B0C8CF5020BB}">
      <dgm:prSet/>
      <dgm:spPr/>
      <dgm:t>
        <a:bodyPr/>
        <a:lstStyle/>
        <a:p>
          <a:endParaRPr lang="ru-RU"/>
        </a:p>
      </dgm:t>
    </dgm:pt>
    <dgm:pt modelId="{E3AB5BCF-259E-4437-A044-A905C374CD37}" type="sibTrans" cxnId="{91F4A8D4-C757-42D8-910C-B0C8CF5020BB}">
      <dgm:prSet/>
      <dgm:spPr/>
      <dgm:t>
        <a:bodyPr/>
        <a:lstStyle/>
        <a:p>
          <a:endParaRPr lang="ru-RU"/>
        </a:p>
      </dgm:t>
    </dgm:pt>
    <dgm:pt modelId="{513B6E03-71FC-4282-B0AD-DC211D7CEACE}">
      <dgm:prSet phldrT="[Текст]"/>
      <dgm:spPr>
        <a:solidFill>
          <a:srgbClr val="0C788E"/>
        </a:solidFill>
      </dgm:spPr>
      <dgm:t>
        <a:bodyPr/>
        <a:lstStyle/>
        <a:p>
          <a:r>
            <a:rPr lang="ru-RU" dirty="0" smtClean="0"/>
            <a:t>Клиент</a:t>
          </a:r>
          <a:endParaRPr lang="ru-RU" dirty="0"/>
        </a:p>
      </dgm:t>
    </dgm:pt>
    <dgm:pt modelId="{C19044C6-0CC8-4FD6-8400-DCC0D173D6F6}" type="parTrans" cxnId="{0C6434FB-E6B3-4150-9471-1DA54A4A1422}">
      <dgm:prSet/>
      <dgm:spPr/>
      <dgm:t>
        <a:bodyPr/>
        <a:lstStyle/>
        <a:p>
          <a:endParaRPr lang="ru-RU"/>
        </a:p>
      </dgm:t>
    </dgm:pt>
    <dgm:pt modelId="{0D845230-42F2-4D21-A54C-06701FAF4DDD}" type="sibTrans" cxnId="{0C6434FB-E6B3-4150-9471-1DA54A4A1422}">
      <dgm:prSet/>
      <dgm:spPr/>
      <dgm:t>
        <a:bodyPr/>
        <a:lstStyle/>
        <a:p>
          <a:endParaRPr lang="ru-RU"/>
        </a:p>
      </dgm:t>
    </dgm:pt>
    <dgm:pt modelId="{42D150F6-6DD6-4B2E-90D2-2878CD98BA90}">
      <dgm:prSet phldrT="[Текст]" custT="1"/>
      <dgm:spPr/>
      <dgm:t>
        <a:bodyPr/>
        <a:lstStyle/>
        <a:p>
          <a:r>
            <a:rPr lang="ru-RU" sz="2200" dirty="0" smtClean="0"/>
            <a:t>Графика (использование </a:t>
          </a:r>
          <a:r>
            <a:rPr lang="en-US" sz="2200" dirty="0" err="1" smtClean="0"/>
            <a:t>pygame</a:t>
          </a:r>
          <a:r>
            <a:rPr lang="ru-RU" sz="2200" dirty="0" smtClean="0"/>
            <a:t>)</a:t>
          </a:r>
          <a:endParaRPr lang="ru-RU" sz="2200" dirty="0"/>
        </a:p>
      </dgm:t>
    </dgm:pt>
    <dgm:pt modelId="{4B3EE235-7D35-44B1-9796-A4408A0EA0FB}" type="parTrans" cxnId="{5496B16E-ABAB-439C-85FF-0AFBCA9D6AFF}">
      <dgm:prSet/>
      <dgm:spPr/>
      <dgm:t>
        <a:bodyPr/>
        <a:lstStyle/>
        <a:p>
          <a:endParaRPr lang="ru-RU"/>
        </a:p>
      </dgm:t>
    </dgm:pt>
    <dgm:pt modelId="{D2602893-DB17-456A-82B9-2EED4DE604C7}" type="sibTrans" cxnId="{5496B16E-ABAB-439C-85FF-0AFBCA9D6AFF}">
      <dgm:prSet/>
      <dgm:spPr/>
      <dgm:t>
        <a:bodyPr/>
        <a:lstStyle/>
        <a:p>
          <a:endParaRPr lang="ru-RU"/>
        </a:p>
      </dgm:t>
    </dgm:pt>
    <dgm:pt modelId="{E1BBADD2-7A3B-4B61-BFEB-33DD45F4F8D4}">
      <dgm:prSet phldrT="[Текст]" custT="1"/>
      <dgm:spPr/>
      <dgm:t>
        <a:bodyPr/>
        <a:lstStyle/>
        <a:p>
          <a:r>
            <a:rPr lang="ru-RU" sz="2200" dirty="0" smtClean="0"/>
            <a:t>Запуск игры после авторизации на сервере</a:t>
          </a:r>
          <a:endParaRPr lang="ru-RU" sz="2200" dirty="0"/>
        </a:p>
      </dgm:t>
    </dgm:pt>
    <dgm:pt modelId="{CBDDDC8C-B4FB-43B0-A334-CE8D2DAD2E34}" type="parTrans" cxnId="{85C386FA-42FC-4796-8A5E-D0A4EC93E43F}">
      <dgm:prSet/>
      <dgm:spPr/>
      <dgm:t>
        <a:bodyPr/>
        <a:lstStyle/>
        <a:p>
          <a:endParaRPr lang="ru-RU"/>
        </a:p>
      </dgm:t>
    </dgm:pt>
    <dgm:pt modelId="{EAE3E835-6EC4-4F61-8EDD-8EE8B6237681}" type="sibTrans" cxnId="{85C386FA-42FC-4796-8A5E-D0A4EC93E43F}">
      <dgm:prSet/>
      <dgm:spPr/>
      <dgm:t>
        <a:bodyPr/>
        <a:lstStyle/>
        <a:p>
          <a:endParaRPr lang="ru-RU"/>
        </a:p>
      </dgm:t>
    </dgm:pt>
    <dgm:pt modelId="{5F72AF91-76C3-4960-A73B-FE7C68B313AD}">
      <dgm:prSet phldrT="[Текст]" custT="1"/>
      <dgm:spPr/>
      <dgm:t>
        <a:bodyPr/>
        <a:lstStyle/>
        <a:p>
          <a:r>
            <a:rPr lang="ru-RU" sz="2200" dirty="0" smtClean="0"/>
            <a:t>Перенос логики игры на сервер</a:t>
          </a:r>
          <a:endParaRPr lang="ru-RU" sz="2200" dirty="0"/>
        </a:p>
      </dgm:t>
    </dgm:pt>
    <dgm:pt modelId="{ED2EFC70-03D5-44B5-9D63-50ADFFDFBDFF}" type="parTrans" cxnId="{2233D7A8-D1CD-4948-B26F-AFBEAF1DA030}">
      <dgm:prSet/>
      <dgm:spPr/>
      <dgm:t>
        <a:bodyPr/>
        <a:lstStyle/>
        <a:p>
          <a:endParaRPr lang="ru-RU"/>
        </a:p>
      </dgm:t>
    </dgm:pt>
    <dgm:pt modelId="{B2729BE5-E24A-4D66-9A83-0634E1EA55A9}" type="sibTrans" cxnId="{2233D7A8-D1CD-4948-B26F-AFBEAF1DA030}">
      <dgm:prSet/>
      <dgm:spPr/>
      <dgm:t>
        <a:bodyPr/>
        <a:lstStyle/>
        <a:p>
          <a:endParaRPr lang="ru-RU"/>
        </a:p>
      </dgm:t>
    </dgm:pt>
    <dgm:pt modelId="{E1465580-5A04-40A2-988E-E48EC164D292}">
      <dgm:prSet phldrT="[Текст]" custT="1"/>
      <dgm:spPr/>
      <dgm:t>
        <a:bodyPr/>
        <a:lstStyle/>
        <a:p>
          <a:r>
            <a:rPr lang="ru-RU" sz="2200" dirty="0" smtClean="0"/>
            <a:t>Первичная регистрация</a:t>
          </a:r>
          <a:endParaRPr lang="ru-RU" sz="2200" dirty="0"/>
        </a:p>
      </dgm:t>
    </dgm:pt>
    <dgm:pt modelId="{1A3DED9E-AFB8-4642-A32E-C92EDBD5FE6B}" type="parTrans" cxnId="{9B8F9BA7-3C69-4556-9C90-F036EFDB6E4A}">
      <dgm:prSet/>
      <dgm:spPr/>
      <dgm:t>
        <a:bodyPr/>
        <a:lstStyle/>
        <a:p>
          <a:endParaRPr lang="ru-RU"/>
        </a:p>
      </dgm:t>
    </dgm:pt>
    <dgm:pt modelId="{4180497D-64E4-40C3-AA69-CCE5AA707293}" type="sibTrans" cxnId="{9B8F9BA7-3C69-4556-9C90-F036EFDB6E4A}">
      <dgm:prSet/>
      <dgm:spPr/>
      <dgm:t>
        <a:bodyPr/>
        <a:lstStyle/>
        <a:p>
          <a:endParaRPr lang="ru-RU"/>
        </a:p>
      </dgm:t>
    </dgm:pt>
    <dgm:pt modelId="{0F40E399-F187-4988-86E7-08111294AEAD}" type="pres">
      <dgm:prSet presAssocID="{2CD554F3-1853-46C0-9158-0A1DE629C8E9}" presName="theList" presStyleCnt="0">
        <dgm:presLayoutVars>
          <dgm:dir/>
          <dgm:animLvl val="lvl"/>
          <dgm:resizeHandles val="exact"/>
        </dgm:presLayoutVars>
      </dgm:prSet>
      <dgm:spPr/>
    </dgm:pt>
    <dgm:pt modelId="{D4568D75-E745-4E30-A31B-3F0A4465684B}" type="pres">
      <dgm:prSet presAssocID="{2BEE498C-F794-46B1-AA13-D9B0812D9742}" presName="compNode" presStyleCnt="0"/>
      <dgm:spPr/>
    </dgm:pt>
    <dgm:pt modelId="{2440E446-325C-4D99-8679-265C10C6D1BC}" type="pres">
      <dgm:prSet presAssocID="{2BEE498C-F794-46B1-AA13-D9B0812D9742}" presName="aNode" presStyleLbl="bgShp" presStyleIdx="0" presStyleCnt="2"/>
      <dgm:spPr/>
    </dgm:pt>
    <dgm:pt modelId="{830403EA-A379-4360-90C6-642FDF2450C9}" type="pres">
      <dgm:prSet presAssocID="{2BEE498C-F794-46B1-AA13-D9B0812D9742}" presName="textNode" presStyleLbl="bgShp" presStyleIdx="0" presStyleCnt="2"/>
      <dgm:spPr/>
    </dgm:pt>
    <dgm:pt modelId="{2FF48263-C09F-4445-A817-AB893981CA9A}" type="pres">
      <dgm:prSet presAssocID="{2BEE498C-F794-46B1-AA13-D9B0812D9742}" presName="compChildNode" presStyleCnt="0"/>
      <dgm:spPr/>
    </dgm:pt>
    <dgm:pt modelId="{0CE923BB-D6DD-4CE6-96E4-DD4EBAF44531}" type="pres">
      <dgm:prSet presAssocID="{2BEE498C-F794-46B1-AA13-D9B0812D9742}" presName="theInnerList" presStyleCnt="0"/>
      <dgm:spPr/>
    </dgm:pt>
    <dgm:pt modelId="{A893E858-8872-41FB-9CB7-B267B3EDEDD3}" type="pres">
      <dgm:prSet presAssocID="{11E428AE-2D5C-4565-B2F9-3C9084E65A67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E2EEE3-716A-4F50-9519-0B88E13D4327}" type="pres">
      <dgm:prSet presAssocID="{11E428AE-2D5C-4565-B2F9-3C9084E65A67}" presName="aSpace2" presStyleCnt="0"/>
      <dgm:spPr/>
    </dgm:pt>
    <dgm:pt modelId="{CE7DC51B-80AB-4CEA-B129-A05FEE0B3745}" type="pres">
      <dgm:prSet presAssocID="{9B526927-1890-4452-8D59-84BE256F7212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958970-CD47-48C2-B266-F7034DF12FDC}" type="pres">
      <dgm:prSet presAssocID="{9B526927-1890-4452-8D59-84BE256F7212}" presName="aSpace2" presStyleCnt="0"/>
      <dgm:spPr/>
    </dgm:pt>
    <dgm:pt modelId="{4531F66D-3C20-41F3-8A25-4BFAA93138D9}" type="pres">
      <dgm:prSet presAssocID="{5F72AF91-76C3-4960-A73B-FE7C68B313AD}" presName="childNode" presStyleLbl="node1" presStyleIdx="2" presStyleCnt="6">
        <dgm:presLayoutVars>
          <dgm:bulletEnabled val="1"/>
        </dgm:presLayoutVars>
      </dgm:prSet>
      <dgm:spPr/>
    </dgm:pt>
    <dgm:pt modelId="{41EEE84F-1371-47A4-9E63-0BBC2159D849}" type="pres">
      <dgm:prSet presAssocID="{2BEE498C-F794-46B1-AA13-D9B0812D9742}" presName="aSpace" presStyleCnt="0"/>
      <dgm:spPr/>
    </dgm:pt>
    <dgm:pt modelId="{64CB8BC1-ABE3-4330-9887-D12119991D8B}" type="pres">
      <dgm:prSet presAssocID="{513B6E03-71FC-4282-B0AD-DC211D7CEACE}" presName="compNode" presStyleCnt="0"/>
      <dgm:spPr/>
    </dgm:pt>
    <dgm:pt modelId="{8CEEAC75-67D7-49C3-AC50-06CA38363817}" type="pres">
      <dgm:prSet presAssocID="{513B6E03-71FC-4282-B0AD-DC211D7CEACE}" presName="aNode" presStyleLbl="bgShp" presStyleIdx="1" presStyleCnt="2" custLinFactNeighborX="212"/>
      <dgm:spPr/>
    </dgm:pt>
    <dgm:pt modelId="{7664201D-7312-4E06-AACA-B698DD4552C0}" type="pres">
      <dgm:prSet presAssocID="{513B6E03-71FC-4282-B0AD-DC211D7CEACE}" presName="textNode" presStyleLbl="bgShp" presStyleIdx="1" presStyleCnt="2"/>
      <dgm:spPr/>
    </dgm:pt>
    <dgm:pt modelId="{68BAF264-32AE-4202-B1B8-856A3B383EF9}" type="pres">
      <dgm:prSet presAssocID="{513B6E03-71FC-4282-B0AD-DC211D7CEACE}" presName="compChildNode" presStyleCnt="0"/>
      <dgm:spPr/>
    </dgm:pt>
    <dgm:pt modelId="{DE110998-EC30-496C-AB89-12FB76925AB6}" type="pres">
      <dgm:prSet presAssocID="{513B6E03-71FC-4282-B0AD-DC211D7CEACE}" presName="theInnerList" presStyleCnt="0"/>
      <dgm:spPr/>
    </dgm:pt>
    <dgm:pt modelId="{6A03A125-3DC4-443C-A20E-D700928DC0EB}" type="pres">
      <dgm:prSet presAssocID="{42D150F6-6DD6-4B2E-90D2-2878CD98BA90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0CED33-CF64-48C4-BC92-D03B41AB1525}" type="pres">
      <dgm:prSet presAssocID="{42D150F6-6DD6-4B2E-90D2-2878CD98BA90}" presName="aSpace2" presStyleCnt="0"/>
      <dgm:spPr/>
    </dgm:pt>
    <dgm:pt modelId="{20BC98EC-F977-4982-96E5-C4669284B01E}" type="pres">
      <dgm:prSet presAssocID="{E1465580-5A04-40A2-988E-E48EC164D292}" presName="childNode" presStyleLbl="node1" presStyleIdx="4" presStyleCnt="6">
        <dgm:presLayoutVars>
          <dgm:bulletEnabled val="1"/>
        </dgm:presLayoutVars>
      </dgm:prSet>
      <dgm:spPr/>
    </dgm:pt>
    <dgm:pt modelId="{5AED395E-F23F-41E3-A7CD-4E7AE9F24F83}" type="pres">
      <dgm:prSet presAssocID="{E1465580-5A04-40A2-988E-E48EC164D292}" presName="aSpace2" presStyleCnt="0"/>
      <dgm:spPr/>
    </dgm:pt>
    <dgm:pt modelId="{767F1769-37A1-4C9B-B35F-DAFFAEB630D2}" type="pres">
      <dgm:prSet presAssocID="{E1BBADD2-7A3B-4B61-BFEB-33DD45F4F8D4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6A026CD-1D99-4739-AB9E-203C3021405C}" srcId="{2CD554F3-1853-46C0-9158-0A1DE629C8E9}" destId="{2BEE498C-F794-46B1-AA13-D9B0812D9742}" srcOrd="0" destOrd="0" parTransId="{D8350D4E-F17E-49DC-B06F-2C3807A583D4}" sibTransId="{AECC76F4-9F18-43E0-B73D-5650179992FF}"/>
    <dgm:cxn modelId="{0C6434FB-E6B3-4150-9471-1DA54A4A1422}" srcId="{2CD554F3-1853-46C0-9158-0A1DE629C8E9}" destId="{513B6E03-71FC-4282-B0AD-DC211D7CEACE}" srcOrd="1" destOrd="0" parTransId="{C19044C6-0CC8-4FD6-8400-DCC0D173D6F6}" sibTransId="{0D845230-42F2-4D21-A54C-06701FAF4DDD}"/>
    <dgm:cxn modelId="{2DCFF74A-424A-4052-9BDC-FCD5D0655AB0}" type="presOf" srcId="{513B6E03-71FC-4282-B0AD-DC211D7CEACE}" destId="{7664201D-7312-4E06-AACA-B698DD4552C0}" srcOrd="1" destOrd="0" presId="urn:microsoft.com/office/officeart/2005/8/layout/lProcess2"/>
    <dgm:cxn modelId="{81393B2C-7ED6-45A7-871B-F1440DE87AB8}" srcId="{2BEE498C-F794-46B1-AA13-D9B0812D9742}" destId="{11E428AE-2D5C-4565-B2F9-3C9084E65A67}" srcOrd="0" destOrd="0" parTransId="{E1CD8781-A94B-45B9-A53D-33BCAC0BA461}" sibTransId="{C74165D3-C92A-4287-8F53-6DF68B7E3443}"/>
    <dgm:cxn modelId="{5C2949A2-E7FE-49DF-92D1-6EB5B5B587EF}" type="presOf" srcId="{513B6E03-71FC-4282-B0AD-DC211D7CEACE}" destId="{8CEEAC75-67D7-49C3-AC50-06CA38363817}" srcOrd="0" destOrd="0" presId="urn:microsoft.com/office/officeart/2005/8/layout/lProcess2"/>
    <dgm:cxn modelId="{B3002349-A4D6-4F61-91EA-8BD38221F735}" type="presOf" srcId="{9B526927-1890-4452-8D59-84BE256F7212}" destId="{CE7DC51B-80AB-4CEA-B129-A05FEE0B3745}" srcOrd="0" destOrd="0" presId="urn:microsoft.com/office/officeart/2005/8/layout/lProcess2"/>
    <dgm:cxn modelId="{91F4A8D4-C757-42D8-910C-B0C8CF5020BB}" srcId="{2BEE498C-F794-46B1-AA13-D9B0812D9742}" destId="{9B526927-1890-4452-8D59-84BE256F7212}" srcOrd="1" destOrd="0" parTransId="{6EE431ED-22C0-4050-9E9C-7562E08E7F17}" sibTransId="{E3AB5BCF-259E-4437-A044-A905C374CD37}"/>
    <dgm:cxn modelId="{2233D7A8-D1CD-4948-B26F-AFBEAF1DA030}" srcId="{2BEE498C-F794-46B1-AA13-D9B0812D9742}" destId="{5F72AF91-76C3-4960-A73B-FE7C68B313AD}" srcOrd="2" destOrd="0" parTransId="{ED2EFC70-03D5-44B5-9D63-50ADFFDFBDFF}" sibTransId="{B2729BE5-E24A-4D66-9A83-0634E1EA55A9}"/>
    <dgm:cxn modelId="{85C386FA-42FC-4796-8A5E-D0A4EC93E43F}" srcId="{513B6E03-71FC-4282-B0AD-DC211D7CEACE}" destId="{E1BBADD2-7A3B-4B61-BFEB-33DD45F4F8D4}" srcOrd="2" destOrd="0" parTransId="{CBDDDC8C-B4FB-43B0-A334-CE8D2DAD2E34}" sibTransId="{EAE3E835-6EC4-4F61-8EDD-8EE8B6237681}"/>
    <dgm:cxn modelId="{B8025694-B59D-4CDD-9194-2392B0A18C6C}" type="presOf" srcId="{42D150F6-6DD6-4B2E-90D2-2878CD98BA90}" destId="{6A03A125-3DC4-443C-A20E-D700928DC0EB}" srcOrd="0" destOrd="0" presId="urn:microsoft.com/office/officeart/2005/8/layout/lProcess2"/>
    <dgm:cxn modelId="{EC1DA5BB-84EE-4BA9-8C50-88F485045CED}" type="presOf" srcId="{2BEE498C-F794-46B1-AA13-D9B0812D9742}" destId="{2440E446-325C-4D99-8679-265C10C6D1BC}" srcOrd="0" destOrd="0" presId="urn:microsoft.com/office/officeart/2005/8/layout/lProcess2"/>
    <dgm:cxn modelId="{8EDA273D-8414-427F-83F3-EAED675E05F1}" type="presOf" srcId="{5F72AF91-76C3-4960-A73B-FE7C68B313AD}" destId="{4531F66D-3C20-41F3-8A25-4BFAA93138D9}" srcOrd="0" destOrd="0" presId="urn:microsoft.com/office/officeart/2005/8/layout/lProcess2"/>
    <dgm:cxn modelId="{B5410A91-BE30-407A-85CC-BFDDD21550C6}" type="presOf" srcId="{2CD554F3-1853-46C0-9158-0A1DE629C8E9}" destId="{0F40E399-F187-4988-86E7-08111294AEAD}" srcOrd="0" destOrd="0" presId="urn:microsoft.com/office/officeart/2005/8/layout/lProcess2"/>
    <dgm:cxn modelId="{5496B16E-ABAB-439C-85FF-0AFBCA9D6AFF}" srcId="{513B6E03-71FC-4282-B0AD-DC211D7CEACE}" destId="{42D150F6-6DD6-4B2E-90D2-2878CD98BA90}" srcOrd="0" destOrd="0" parTransId="{4B3EE235-7D35-44B1-9796-A4408A0EA0FB}" sibTransId="{D2602893-DB17-456A-82B9-2EED4DE604C7}"/>
    <dgm:cxn modelId="{9B8F9BA7-3C69-4556-9C90-F036EFDB6E4A}" srcId="{513B6E03-71FC-4282-B0AD-DC211D7CEACE}" destId="{E1465580-5A04-40A2-988E-E48EC164D292}" srcOrd="1" destOrd="0" parTransId="{1A3DED9E-AFB8-4642-A32E-C92EDBD5FE6B}" sibTransId="{4180497D-64E4-40C3-AA69-CCE5AA707293}"/>
    <dgm:cxn modelId="{71ADC281-BD63-4E1F-91AF-4C674E8F763E}" type="presOf" srcId="{11E428AE-2D5C-4565-B2F9-3C9084E65A67}" destId="{A893E858-8872-41FB-9CB7-B267B3EDEDD3}" srcOrd="0" destOrd="0" presId="urn:microsoft.com/office/officeart/2005/8/layout/lProcess2"/>
    <dgm:cxn modelId="{08C51371-E650-45AC-AB6D-74B006657126}" type="presOf" srcId="{E1BBADD2-7A3B-4B61-BFEB-33DD45F4F8D4}" destId="{767F1769-37A1-4C9B-B35F-DAFFAEB630D2}" srcOrd="0" destOrd="0" presId="urn:microsoft.com/office/officeart/2005/8/layout/lProcess2"/>
    <dgm:cxn modelId="{39E480E6-8754-4B02-B4A0-C0318324FE43}" type="presOf" srcId="{E1465580-5A04-40A2-988E-E48EC164D292}" destId="{20BC98EC-F977-4982-96E5-C4669284B01E}" srcOrd="0" destOrd="0" presId="urn:microsoft.com/office/officeart/2005/8/layout/lProcess2"/>
    <dgm:cxn modelId="{92253EFF-EFB2-4632-B653-93D34FAC75A6}" type="presOf" srcId="{2BEE498C-F794-46B1-AA13-D9B0812D9742}" destId="{830403EA-A379-4360-90C6-642FDF2450C9}" srcOrd="1" destOrd="0" presId="urn:microsoft.com/office/officeart/2005/8/layout/lProcess2"/>
    <dgm:cxn modelId="{AEF533D0-B2F2-4377-855E-5F83DA5F11C7}" type="presParOf" srcId="{0F40E399-F187-4988-86E7-08111294AEAD}" destId="{D4568D75-E745-4E30-A31B-3F0A4465684B}" srcOrd="0" destOrd="0" presId="urn:microsoft.com/office/officeart/2005/8/layout/lProcess2"/>
    <dgm:cxn modelId="{C4DDBC40-AD21-4DC1-AEE5-DC5E017C4DFA}" type="presParOf" srcId="{D4568D75-E745-4E30-A31B-3F0A4465684B}" destId="{2440E446-325C-4D99-8679-265C10C6D1BC}" srcOrd="0" destOrd="0" presId="urn:microsoft.com/office/officeart/2005/8/layout/lProcess2"/>
    <dgm:cxn modelId="{32A24260-0C53-451D-A154-993D02E18687}" type="presParOf" srcId="{D4568D75-E745-4E30-A31B-3F0A4465684B}" destId="{830403EA-A379-4360-90C6-642FDF2450C9}" srcOrd="1" destOrd="0" presId="urn:microsoft.com/office/officeart/2005/8/layout/lProcess2"/>
    <dgm:cxn modelId="{7F849051-A6EF-4025-9A1B-D6D38F8F9A9F}" type="presParOf" srcId="{D4568D75-E745-4E30-A31B-3F0A4465684B}" destId="{2FF48263-C09F-4445-A817-AB893981CA9A}" srcOrd="2" destOrd="0" presId="urn:microsoft.com/office/officeart/2005/8/layout/lProcess2"/>
    <dgm:cxn modelId="{244A2A53-8FDC-4B55-9FC4-7EF8FE98AA28}" type="presParOf" srcId="{2FF48263-C09F-4445-A817-AB893981CA9A}" destId="{0CE923BB-D6DD-4CE6-96E4-DD4EBAF44531}" srcOrd="0" destOrd="0" presId="urn:microsoft.com/office/officeart/2005/8/layout/lProcess2"/>
    <dgm:cxn modelId="{95DA4097-91A7-42E4-A831-74EF06B64801}" type="presParOf" srcId="{0CE923BB-D6DD-4CE6-96E4-DD4EBAF44531}" destId="{A893E858-8872-41FB-9CB7-B267B3EDEDD3}" srcOrd="0" destOrd="0" presId="urn:microsoft.com/office/officeart/2005/8/layout/lProcess2"/>
    <dgm:cxn modelId="{6ADDBB08-80E3-4D07-A9F3-7990D0D08327}" type="presParOf" srcId="{0CE923BB-D6DD-4CE6-96E4-DD4EBAF44531}" destId="{04E2EEE3-716A-4F50-9519-0B88E13D4327}" srcOrd="1" destOrd="0" presId="urn:microsoft.com/office/officeart/2005/8/layout/lProcess2"/>
    <dgm:cxn modelId="{3AB86112-3D74-41FB-A6D4-541697E9968A}" type="presParOf" srcId="{0CE923BB-D6DD-4CE6-96E4-DD4EBAF44531}" destId="{CE7DC51B-80AB-4CEA-B129-A05FEE0B3745}" srcOrd="2" destOrd="0" presId="urn:microsoft.com/office/officeart/2005/8/layout/lProcess2"/>
    <dgm:cxn modelId="{1790B5BD-BE99-466D-B518-3DD0F697E1FA}" type="presParOf" srcId="{0CE923BB-D6DD-4CE6-96E4-DD4EBAF44531}" destId="{19958970-CD47-48C2-B266-F7034DF12FDC}" srcOrd="3" destOrd="0" presId="urn:microsoft.com/office/officeart/2005/8/layout/lProcess2"/>
    <dgm:cxn modelId="{3F35C22F-DE66-425E-AF63-31F9C4C45502}" type="presParOf" srcId="{0CE923BB-D6DD-4CE6-96E4-DD4EBAF44531}" destId="{4531F66D-3C20-41F3-8A25-4BFAA93138D9}" srcOrd="4" destOrd="0" presId="urn:microsoft.com/office/officeart/2005/8/layout/lProcess2"/>
    <dgm:cxn modelId="{D68440C2-013B-4B7A-B93F-1DC11CAD9A4A}" type="presParOf" srcId="{0F40E399-F187-4988-86E7-08111294AEAD}" destId="{41EEE84F-1371-47A4-9E63-0BBC2159D849}" srcOrd="1" destOrd="0" presId="urn:microsoft.com/office/officeart/2005/8/layout/lProcess2"/>
    <dgm:cxn modelId="{D2619F07-AC2D-4F23-89BD-2C78FECE4585}" type="presParOf" srcId="{0F40E399-F187-4988-86E7-08111294AEAD}" destId="{64CB8BC1-ABE3-4330-9887-D12119991D8B}" srcOrd="2" destOrd="0" presId="urn:microsoft.com/office/officeart/2005/8/layout/lProcess2"/>
    <dgm:cxn modelId="{810BA9A1-25DD-46AF-8419-1090F4D5978F}" type="presParOf" srcId="{64CB8BC1-ABE3-4330-9887-D12119991D8B}" destId="{8CEEAC75-67D7-49C3-AC50-06CA38363817}" srcOrd="0" destOrd="0" presId="urn:microsoft.com/office/officeart/2005/8/layout/lProcess2"/>
    <dgm:cxn modelId="{62819D54-D145-4033-90BB-97A12A503C00}" type="presParOf" srcId="{64CB8BC1-ABE3-4330-9887-D12119991D8B}" destId="{7664201D-7312-4E06-AACA-B698DD4552C0}" srcOrd="1" destOrd="0" presId="urn:microsoft.com/office/officeart/2005/8/layout/lProcess2"/>
    <dgm:cxn modelId="{1F57C62A-4136-4D75-BE0A-9CEBBE0C37A7}" type="presParOf" srcId="{64CB8BC1-ABE3-4330-9887-D12119991D8B}" destId="{68BAF264-32AE-4202-B1B8-856A3B383EF9}" srcOrd="2" destOrd="0" presId="urn:microsoft.com/office/officeart/2005/8/layout/lProcess2"/>
    <dgm:cxn modelId="{94ED7472-41CC-41F0-A6B8-AAD8F839B564}" type="presParOf" srcId="{68BAF264-32AE-4202-B1B8-856A3B383EF9}" destId="{DE110998-EC30-496C-AB89-12FB76925AB6}" srcOrd="0" destOrd="0" presId="urn:microsoft.com/office/officeart/2005/8/layout/lProcess2"/>
    <dgm:cxn modelId="{84A55C16-99D1-4F61-BBA2-E7B4D435FF57}" type="presParOf" srcId="{DE110998-EC30-496C-AB89-12FB76925AB6}" destId="{6A03A125-3DC4-443C-A20E-D700928DC0EB}" srcOrd="0" destOrd="0" presId="urn:microsoft.com/office/officeart/2005/8/layout/lProcess2"/>
    <dgm:cxn modelId="{D2532D3D-F789-4A8E-B6D9-CE5554FF85C6}" type="presParOf" srcId="{DE110998-EC30-496C-AB89-12FB76925AB6}" destId="{240CED33-CF64-48C4-BC92-D03B41AB1525}" srcOrd="1" destOrd="0" presId="urn:microsoft.com/office/officeart/2005/8/layout/lProcess2"/>
    <dgm:cxn modelId="{8305055E-7366-45FD-9FF3-5FB707E0E5D6}" type="presParOf" srcId="{DE110998-EC30-496C-AB89-12FB76925AB6}" destId="{20BC98EC-F977-4982-96E5-C4669284B01E}" srcOrd="2" destOrd="0" presId="urn:microsoft.com/office/officeart/2005/8/layout/lProcess2"/>
    <dgm:cxn modelId="{84D710E8-4A2D-41EC-86AE-F57539BB99EE}" type="presParOf" srcId="{DE110998-EC30-496C-AB89-12FB76925AB6}" destId="{5AED395E-F23F-41E3-A7CD-4E7AE9F24F83}" srcOrd="3" destOrd="0" presId="urn:microsoft.com/office/officeart/2005/8/layout/lProcess2"/>
    <dgm:cxn modelId="{75703A56-0687-4575-8E48-D53F5402C4FC}" type="presParOf" srcId="{DE110998-EC30-496C-AB89-12FB76925AB6}" destId="{767F1769-37A1-4C9B-B35F-DAFFAEB630D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0E446-325C-4D99-8679-265C10C6D1BC}">
      <dsp:nvSpPr>
        <dsp:cNvPr id="0" name=""/>
        <dsp:cNvSpPr/>
      </dsp:nvSpPr>
      <dsp:spPr>
        <a:xfrm>
          <a:off x="4124" y="0"/>
          <a:ext cx="3967452" cy="4525963"/>
        </a:xfrm>
        <a:prstGeom prst="roundRect">
          <a:avLst>
            <a:gd name="adj" fmla="val 10000"/>
          </a:avLst>
        </a:prstGeom>
        <a:solidFill>
          <a:srgbClr val="0C788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500" kern="1200" dirty="0" smtClean="0"/>
            <a:t>Сервер</a:t>
          </a:r>
          <a:endParaRPr lang="ru-RU" sz="6500" kern="1200" dirty="0"/>
        </a:p>
      </dsp:txBody>
      <dsp:txXfrm>
        <a:off x="4124" y="0"/>
        <a:ext cx="3967452" cy="1357788"/>
      </dsp:txXfrm>
    </dsp:sp>
    <dsp:sp modelId="{A893E858-8872-41FB-9CB7-B267B3EDEDD3}">
      <dsp:nvSpPr>
        <dsp:cNvPr id="0" name=""/>
        <dsp:cNvSpPr/>
      </dsp:nvSpPr>
      <dsp:spPr>
        <a:xfrm>
          <a:off x="400869" y="1358175"/>
          <a:ext cx="3173962" cy="889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База данных</a:t>
          </a:r>
          <a:r>
            <a:rPr lang="en-US" sz="2200" kern="1200" dirty="0" smtClean="0"/>
            <a:t> (</a:t>
          </a:r>
          <a:r>
            <a:rPr lang="ru-RU" sz="2200" kern="1200" dirty="0" smtClean="0"/>
            <a:t>использование </a:t>
          </a:r>
          <a:r>
            <a:rPr lang="en-US" sz="2200" kern="1200" dirty="0" err="1" smtClean="0"/>
            <a:t>SQLAlchemy</a:t>
          </a:r>
          <a:r>
            <a:rPr lang="en-US" sz="2200" kern="1200" dirty="0" smtClean="0"/>
            <a:t>)</a:t>
          </a:r>
          <a:endParaRPr lang="ru-RU" sz="2200" kern="1200" dirty="0"/>
        </a:p>
      </dsp:txBody>
      <dsp:txXfrm>
        <a:off x="426912" y="1384218"/>
        <a:ext cx="3121876" cy="837084"/>
      </dsp:txXfrm>
    </dsp:sp>
    <dsp:sp modelId="{CE7DC51B-80AB-4CEA-B129-A05FEE0B3745}">
      <dsp:nvSpPr>
        <dsp:cNvPr id="0" name=""/>
        <dsp:cNvSpPr/>
      </dsp:nvSpPr>
      <dsp:spPr>
        <a:xfrm>
          <a:off x="400869" y="2384141"/>
          <a:ext cx="3173962" cy="889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API </a:t>
          </a:r>
          <a:r>
            <a:rPr lang="ru-RU" sz="2200" kern="1200" dirty="0" smtClean="0"/>
            <a:t>или </a:t>
          </a:r>
          <a:r>
            <a:rPr lang="en-US" sz="2200" kern="1200" dirty="0" err="1" smtClean="0"/>
            <a:t>WebSockets</a:t>
          </a:r>
          <a:r>
            <a:rPr lang="ru-RU" sz="2200" kern="1200" dirty="0" smtClean="0"/>
            <a:t> для общения пользователя с БД</a:t>
          </a:r>
          <a:endParaRPr lang="ru-RU" sz="2200" kern="1200" dirty="0"/>
        </a:p>
      </dsp:txBody>
      <dsp:txXfrm>
        <a:off x="426912" y="2410184"/>
        <a:ext cx="3121876" cy="837084"/>
      </dsp:txXfrm>
    </dsp:sp>
    <dsp:sp modelId="{4531F66D-3C20-41F3-8A25-4BFAA93138D9}">
      <dsp:nvSpPr>
        <dsp:cNvPr id="0" name=""/>
        <dsp:cNvSpPr/>
      </dsp:nvSpPr>
      <dsp:spPr>
        <a:xfrm>
          <a:off x="400869" y="3410107"/>
          <a:ext cx="3173962" cy="889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Перенос логики игры на сервер</a:t>
          </a:r>
          <a:endParaRPr lang="ru-RU" sz="2200" kern="1200" dirty="0"/>
        </a:p>
      </dsp:txBody>
      <dsp:txXfrm>
        <a:off x="426912" y="3436150"/>
        <a:ext cx="3121876" cy="837084"/>
      </dsp:txXfrm>
    </dsp:sp>
    <dsp:sp modelId="{8CEEAC75-67D7-49C3-AC50-06CA38363817}">
      <dsp:nvSpPr>
        <dsp:cNvPr id="0" name=""/>
        <dsp:cNvSpPr/>
      </dsp:nvSpPr>
      <dsp:spPr>
        <a:xfrm>
          <a:off x="4273260" y="0"/>
          <a:ext cx="3967452" cy="4525963"/>
        </a:xfrm>
        <a:prstGeom prst="roundRect">
          <a:avLst>
            <a:gd name="adj" fmla="val 10000"/>
          </a:avLst>
        </a:prstGeom>
        <a:solidFill>
          <a:srgbClr val="0C788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500" kern="1200" dirty="0" smtClean="0"/>
            <a:t>Клиент</a:t>
          </a:r>
          <a:endParaRPr lang="ru-RU" sz="6500" kern="1200" dirty="0"/>
        </a:p>
      </dsp:txBody>
      <dsp:txXfrm>
        <a:off x="4273260" y="0"/>
        <a:ext cx="3967452" cy="1357788"/>
      </dsp:txXfrm>
    </dsp:sp>
    <dsp:sp modelId="{6A03A125-3DC4-443C-A20E-D700928DC0EB}">
      <dsp:nvSpPr>
        <dsp:cNvPr id="0" name=""/>
        <dsp:cNvSpPr/>
      </dsp:nvSpPr>
      <dsp:spPr>
        <a:xfrm>
          <a:off x="4665881" y="1358175"/>
          <a:ext cx="3173962" cy="889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Графика (использование </a:t>
          </a:r>
          <a:r>
            <a:rPr lang="en-US" sz="2200" kern="1200" dirty="0" err="1" smtClean="0"/>
            <a:t>pygame</a:t>
          </a:r>
          <a:r>
            <a:rPr lang="ru-RU" sz="2200" kern="1200" dirty="0" smtClean="0"/>
            <a:t>)</a:t>
          </a:r>
          <a:endParaRPr lang="ru-RU" sz="2200" kern="1200" dirty="0"/>
        </a:p>
      </dsp:txBody>
      <dsp:txXfrm>
        <a:off x="4691924" y="1384218"/>
        <a:ext cx="3121876" cy="837084"/>
      </dsp:txXfrm>
    </dsp:sp>
    <dsp:sp modelId="{20BC98EC-F977-4982-96E5-C4669284B01E}">
      <dsp:nvSpPr>
        <dsp:cNvPr id="0" name=""/>
        <dsp:cNvSpPr/>
      </dsp:nvSpPr>
      <dsp:spPr>
        <a:xfrm>
          <a:off x="4665881" y="2384141"/>
          <a:ext cx="3173962" cy="889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Первичная регистрация</a:t>
          </a:r>
          <a:endParaRPr lang="ru-RU" sz="2200" kern="1200" dirty="0"/>
        </a:p>
      </dsp:txBody>
      <dsp:txXfrm>
        <a:off x="4691924" y="2410184"/>
        <a:ext cx="3121876" cy="837084"/>
      </dsp:txXfrm>
    </dsp:sp>
    <dsp:sp modelId="{767F1769-37A1-4C9B-B35F-DAFFAEB630D2}">
      <dsp:nvSpPr>
        <dsp:cNvPr id="0" name=""/>
        <dsp:cNvSpPr/>
      </dsp:nvSpPr>
      <dsp:spPr>
        <a:xfrm>
          <a:off x="4665881" y="3410107"/>
          <a:ext cx="3173962" cy="889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Запуск игры после авторизации на сервере</a:t>
          </a:r>
          <a:endParaRPr lang="ru-RU" sz="2200" kern="1200" dirty="0"/>
        </a:p>
      </dsp:txBody>
      <dsp:txXfrm>
        <a:off x="4691924" y="3436150"/>
        <a:ext cx="3121876" cy="837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3F46A-D8B5-4C50-A8EB-0CCA8C10F87C}" type="slidenum">
              <a:rPr lang="es-ES" altLang="ru-RU"/>
              <a:pPr/>
              <a:t>‹#›</a:t>
            </a:fld>
            <a:endParaRPr lang="es-ES" altLang="ru-RU"/>
          </a:p>
        </p:txBody>
      </p:sp>
    </p:spTree>
    <p:extLst>
      <p:ext uri="{BB962C8B-B14F-4D97-AF65-F5344CB8AC3E}">
        <p14:creationId xmlns:p14="http://schemas.microsoft.com/office/powerpoint/2010/main" val="41126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666C9-983B-4604-9227-9A24CA6B4FE9}" type="slidenum">
              <a:rPr lang="es-ES" altLang="ru-RU"/>
              <a:pPr/>
              <a:t>‹#›</a:t>
            </a:fld>
            <a:endParaRPr lang="es-ES" altLang="ru-RU"/>
          </a:p>
        </p:txBody>
      </p:sp>
    </p:spTree>
    <p:extLst>
      <p:ext uri="{BB962C8B-B14F-4D97-AF65-F5344CB8AC3E}">
        <p14:creationId xmlns:p14="http://schemas.microsoft.com/office/powerpoint/2010/main" val="358282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1A613-2127-494D-9DAB-99B8938C225D}" type="slidenum">
              <a:rPr lang="es-ES" altLang="ru-RU"/>
              <a:pPr/>
              <a:t>‹#›</a:t>
            </a:fld>
            <a:endParaRPr lang="es-ES" altLang="ru-RU"/>
          </a:p>
        </p:txBody>
      </p:sp>
    </p:spTree>
    <p:extLst>
      <p:ext uri="{BB962C8B-B14F-4D97-AF65-F5344CB8AC3E}">
        <p14:creationId xmlns:p14="http://schemas.microsoft.com/office/powerpoint/2010/main" val="323238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5C7231-CBB2-4C26-AC8E-AE0EABAF2EFD}" type="slidenum">
              <a:rPr lang="es-ES" altLang="ru-RU"/>
              <a:pPr/>
              <a:t>‹#›</a:t>
            </a:fld>
            <a:endParaRPr lang="es-ES" altLang="ru-RU"/>
          </a:p>
        </p:txBody>
      </p:sp>
    </p:spTree>
    <p:extLst>
      <p:ext uri="{BB962C8B-B14F-4D97-AF65-F5344CB8AC3E}">
        <p14:creationId xmlns:p14="http://schemas.microsoft.com/office/powerpoint/2010/main" val="52022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4FC970-DFAB-48B3-A23E-3765D9669BEA}" type="slidenum">
              <a:rPr lang="es-ES" altLang="ru-RU"/>
              <a:pPr/>
              <a:t>‹#›</a:t>
            </a:fld>
            <a:endParaRPr lang="es-ES" altLang="ru-RU"/>
          </a:p>
        </p:txBody>
      </p:sp>
    </p:spTree>
    <p:extLst>
      <p:ext uri="{BB962C8B-B14F-4D97-AF65-F5344CB8AC3E}">
        <p14:creationId xmlns:p14="http://schemas.microsoft.com/office/powerpoint/2010/main" val="199581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E0FC7-AEFF-4111-A45E-619968F7959D}" type="slidenum">
              <a:rPr lang="es-ES" altLang="ru-RU"/>
              <a:pPr/>
              <a:t>‹#›</a:t>
            </a:fld>
            <a:endParaRPr lang="es-ES" altLang="ru-RU"/>
          </a:p>
        </p:txBody>
      </p:sp>
    </p:spTree>
    <p:extLst>
      <p:ext uri="{BB962C8B-B14F-4D97-AF65-F5344CB8AC3E}">
        <p14:creationId xmlns:p14="http://schemas.microsoft.com/office/powerpoint/2010/main" val="282222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86D9F-83C7-4FB9-BAD5-2205EB764D8E}" type="slidenum">
              <a:rPr lang="es-ES" altLang="ru-RU"/>
              <a:pPr/>
              <a:t>‹#›</a:t>
            </a:fld>
            <a:endParaRPr lang="es-ES" altLang="ru-RU"/>
          </a:p>
        </p:txBody>
      </p:sp>
    </p:spTree>
    <p:extLst>
      <p:ext uri="{BB962C8B-B14F-4D97-AF65-F5344CB8AC3E}">
        <p14:creationId xmlns:p14="http://schemas.microsoft.com/office/powerpoint/2010/main" val="292359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ACFF3A-1C34-4C22-8782-7E82560115BC}" type="slidenum">
              <a:rPr lang="es-ES" altLang="ru-RU"/>
              <a:pPr/>
              <a:t>‹#›</a:t>
            </a:fld>
            <a:endParaRPr lang="es-ES" altLang="ru-RU"/>
          </a:p>
        </p:txBody>
      </p:sp>
    </p:spTree>
    <p:extLst>
      <p:ext uri="{BB962C8B-B14F-4D97-AF65-F5344CB8AC3E}">
        <p14:creationId xmlns:p14="http://schemas.microsoft.com/office/powerpoint/2010/main" val="183239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31C0E-F578-44D2-B0B2-8AA13B2C85E3}" type="slidenum">
              <a:rPr lang="es-ES" altLang="ru-RU"/>
              <a:pPr/>
              <a:t>‹#›</a:t>
            </a:fld>
            <a:endParaRPr lang="es-ES" altLang="ru-RU"/>
          </a:p>
        </p:txBody>
      </p:sp>
    </p:spTree>
    <p:extLst>
      <p:ext uri="{BB962C8B-B14F-4D97-AF65-F5344CB8AC3E}">
        <p14:creationId xmlns:p14="http://schemas.microsoft.com/office/powerpoint/2010/main" val="427069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2D4793-BE3C-4ECE-AC04-F3EAD34FDBB1}" type="slidenum">
              <a:rPr lang="es-ES" altLang="ru-RU"/>
              <a:pPr/>
              <a:t>‹#›</a:t>
            </a:fld>
            <a:endParaRPr lang="es-ES" altLang="ru-RU"/>
          </a:p>
        </p:txBody>
      </p:sp>
    </p:spTree>
    <p:extLst>
      <p:ext uri="{BB962C8B-B14F-4D97-AF65-F5344CB8AC3E}">
        <p14:creationId xmlns:p14="http://schemas.microsoft.com/office/powerpoint/2010/main" val="188086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DE9ED-125F-444B-9CFF-E65DC961DC7F}" type="slidenum">
              <a:rPr lang="es-ES" altLang="ru-RU"/>
              <a:pPr/>
              <a:t>‹#›</a:t>
            </a:fld>
            <a:endParaRPr lang="es-ES" altLang="ru-RU"/>
          </a:p>
        </p:txBody>
      </p:sp>
    </p:spTree>
    <p:extLst>
      <p:ext uri="{BB962C8B-B14F-4D97-AF65-F5344CB8AC3E}">
        <p14:creationId xmlns:p14="http://schemas.microsoft.com/office/powerpoint/2010/main" val="122207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ru-RU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ru-RU" smtClean="0"/>
              <a:t>Haga clic para modificar el estilo de texto del patrón</a:t>
            </a:r>
          </a:p>
          <a:p>
            <a:pPr lvl="1"/>
            <a:r>
              <a:rPr lang="es-ES" altLang="ru-RU" smtClean="0"/>
              <a:t>Segundo nivel</a:t>
            </a:r>
          </a:p>
          <a:p>
            <a:pPr lvl="2"/>
            <a:r>
              <a:rPr lang="es-ES" altLang="ru-RU" smtClean="0"/>
              <a:t>Tercer nivel</a:t>
            </a:r>
          </a:p>
          <a:p>
            <a:pPr lvl="3"/>
            <a:r>
              <a:rPr lang="es-ES" altLang="ru-RU" smtClean="0"/>
              <a:t>Cuarto nivel</a:t>
            </a:r>
          </a:p>
          <a:p>
            <a:pPr lvl="4"/>
            <a:r>
              <a:rPr lang="es-ES" altLang="ru-RU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CE91473-A210-48ED-9E4E-AA81976AAF84}" type="slidenum">
              <a:rPr lang="es-ES" altLang="ru-RU"/>
              <a:pPr/>
              <a:t>‹#›</a:t>
            </a:fld>
            <a:endParaRPr lang="es-E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3419872" y="1916832"/>
            <a:ext cx="6984901" cy="2519164"/>
          </a:xfrm>
        </p:spPr>
        <p:txBody>
          <a:bodyPr anchor="ctr"/>
          <a:lstStyle/>
          <a:p>
            <a:pPr algn="l"/>
            <a:r>
              <a:rPr lang="ru-RU" altLang="ru-RU" sz="4000" b="1" dirty="0" smtClean="0">
                <a:solidFill>
                  <a:schemeClr val="bg1"/>
                </a:solidFill>
              </a:rPr>
              <a:t>Игра </a:t>
            </a:r>
            <a:br>
              <a:rPr lang="ru-RU" altLang="ru-RU" sz="4000" b="1" dirty="0" smtClean="0">
                <a:solidFill>
                  <a:schemeClr val="bg1"/>
                </a:solidFill>
              </a:rPr>
            </a:br>
            <a:r>
              <a:rPr lang="en-US" altLang="ru-RU" sz="4000" b="1" dirty="0" smtClean="0">
                <a:solidFill>
                  <a:schemeClr val="bg1"/>
                </a:solidFill>
              </a:rPr>
              <a:t>Python Space Invaders</a:t>
            </a:r>
            <a:endParaRPr lang="es-ES" altLang="ru-RU" sz="4000" b="1" dirty="0">
              <a:solidFill>
                <a:schemeClr val="bg1"/>
              </a:solidFill>
            </a:endParaRPr>
          </a:p>
        </p:txBody>
      </p:sp>
      <p:sp>
        <p:nvSpPr>
          <p:cNvPr id="2215" name="Rectangle 167"/>
          <p:cNvSpPr>
            <a:spLocks noChangeArrowheads="1"/>
          </p:cNvSpPr>
          <p:nvPr/>
        </p:nvSpPr>
        <p:spPr bwMode="auto">
          <a:xfrm>
            <a:off x="4211960" y="4005064"/>
            <a:ext cx="4537075" cy="115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ru-RU" altLang="ru-RU" sz="2400" b="1" dirty="0" smtClean="0">
                <a:solidFill>
                  <a:schemeClr val="bg1"/>
                </a:solidFill>
              </a:rPr>
              <a:t>Елена Косых</a:t>
            </a:r>
          </a:p>
          <a:p>
            <a:pPr algn="r"/>
            <a:r>
              <a:rPr lang="ru-RU" altLang="ru-RU" sz="2400" b="1" dirty="0" smtClean="0">
                <a:solidFill>
                  <a:schemeClr val="bg1"/>
                </a:solidFill>
              </a:rPr>
              <a:t>Николай Прошунин</a:t>
            </a:r>
          </a:p>
          <a:p>
            <a:pPr algn="r"/>
            <a:r>
              <a:rPr lang="ru-RU" altLang="ru-RU" sz="2400" b="1" dirty="0" smtClean="0">
                <a:solidFill>
                  <a:schemeClr val="bg1"/>
                </a:solidFill>
              </a:rPr>
              <a:t>Дмитрий Янкелевич</a:t>
            </a:r>
            <a:endParaRPr lang="es-ES" altLang="ru-RU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r>
              <a:rPr lang="ru-RU" altLang="ru-RU" dirty="0" smtClean="0">
                <a:solidFill>
                  <a:schemeClr val="bg1"/>
                </a:solidFill>
              </a:rPr>
              <a:t>Идея</a:t>
            </a:r>
            <a:endParaRPr lang="ru-RU" altLang="ru-RU" dirty="0">
              <a:solidFill>
                <a:schemeClr val="bg1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2816"/>
            <a:ext cx="8229600" cy="4525963"/>
          </a:xfrm>
        </p:spPr>
        <p:txBody>
          <a:bodyPr/>
          <a:lstStyle/>
          <a:p>
            <a:r>
              <a:rPr lang="ru-RU" altLang="ru-RU" dirty="0" smtClean="0"/>
              <a:t>Создать вариацию игры </a:t>
            </a:r>
            <a:r>
              <a:rPr lang="en-US" altLang="ru-RU" dirty="0" smtClean="0"/>
              <a:t>Space Invaders </a:t>
            </a:r>
            <a:r>
              <a:rPr lang="ru-RU" altLang="ru-RU" dirty="0" smtClean="0"/>
              <a:t>на языке </a:t>
            </a:r>
            <a:r>
              <a:rPr lang="en-US" altLang="ru-RU" dirty="0" smtClean="0"/>
              <a:t>Python</a:t>
            </a:r>
            <a:r>
              <a:rPr lang="ru-RU" altLang="ru-RU" dirty="0" smtClean="0"/>
              <a:t> в виде онлайн-игры, с возможностью создания аккаунтов пользователей и хранения их рекордов и достижений.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r>
              <a:rPr lang="ru-RU" altLang="ru-RU" dirty="0" smtClean="0">
                <a:solidFill>
                  <a:schemeClr val="bg1"/>
                </a:solidFill>
              </a:rPr>
              <a:t>Структура проекта</a:t>
            </a:r>
            <a:endParaRPr lang="ru-RU" altLang="ru-RU" dirty="0">
              <a:solidFill>
                <a:schemeClr val="bg1"/>
              </a:solidFill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194556128"/>
              </p:ext>
            </p:extLst>
          </p:nvPr>
        </p:nvGraphicFramePr>
        <p:xfrm>
          <a:off x="395536" y="1844824"/>
          <a:ext cx="824071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08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916832"/>
            <a:ext cx="8229600" cy="3312368"/>
          </a:xfrm>
        </p:spPr>
        <p:txBody>
          <a:bodyPr/>
          <a:lstStyle/>
          <a:p>
            <a:r>
              <a:rPr lang="ru-RU" altLang="ru-RU" sz="4800" dirty="0" smtClean="0">
                <a:solidFill>
                  <a:schemeClr val="tx1"/>
                </a:solidFill>
              </a:rPr>
              <a:t>Спасибо за внимание!</a:t>
            </a:r>
            <a:endParaRPr lang="ru-RU" altLang="ru-RU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64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5632</TotalTime>
  <Words>72</Words>
  <Application>Microsoft Office PowerPoint</Application>
  <PresentationFormat>Экран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6" baseType="lpstr">
      <vt:lpstr>Arial</vt:lpstr>
      <vt:lpstr>Diseño predeterminado</vt:lpstr>
      <vt:lpstr>Игра  Python Space Invaders</vt:lpstr>
      <vt:lpstr>Идея</vt:lpstr>
      <vt:lpstr>Структура проекта</vt:lpstr>
      <vt:lpstr>Спасибо за внимание!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Николай Прошунин</cp:lastModifiedBy>
  <cp:revision>769</cp:revision>
  <dcterms:created xsi:type="dcterms:W3CDTF">2010-05-23T14:28:12Z</dcterms:created>
  <dcterms:modified xsi:type="dcterms:W3CDTF">2016-10-03T21:34:57Z</dcterms:modified>
</cp:coreProperties>
</file>