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E98F-C70B-4685-B82D-BA71154C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4E63-E54B-47B4-8C5F-A11A9A1BE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B3AB-B50B-480F-A34A-A27FFCD8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D13B-632C-4179-A46F-BBCBDBE2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F357-6D37-425A-8273-B3A65CE0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2896-2CC2-4D15-8CD7-520FED25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7597-5989-49DB-8753-D706A2DF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206D-0252-41AC-82D9-8133337F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BDAA-43FE-4EC9-8450-DB20614D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DD47-5B15-4BA5-A926-37EDBF46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D5D3B-86CF-4AD0-835D-DAE97CC21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76E19-3B15-44D8-8A71-89828C59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B458-4289-49F7-86D2-E96A14BC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F7D2-027E-44C8-A1CE-2D322C4A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FAD4-2D25-40E6-87BE-DD1C5F5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D8C7-76D4-44E8-A1D5-A72D644F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50F4-CDB6-4A75-8C9F-B7BFDA58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1BE0-F1B5-4E5D-8171-DA82F55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1C98-4FF0-4731-9FCA-7569459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683D-CDAE-49C9-AADB-808C879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6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C1DC-4DB8-4851-9459-BA850067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D044-55A1-4BE1-B69C-7512D379D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E9C5-B126-4273-B65F-178A8B7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623F-E262-4060-B518-D28A5D69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35E-D2CB-4B82-B38C-835BF011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BD06-8D4F-4A03-A4A4-4D205253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5968-9700-46AF-8090-ADDA97801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B191-3674-4539-B0D3-71C844D8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0D7A-BF83-424E-86D8-FBE4E82D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928E-A60F-45AE-9E08-9EEB56FA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AE9DE-A1C3-4329-BE8E-76989743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3AB5-3761-4A14-AEDB-EB9A644A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949C5-6A53-4E98-ABD5-D1AE316C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1FA-BDFB-4F6F-8254-2CFB650A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4EEEA-64A5-4375-9DCF-B40B071D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2B6C5-55A4-4E2B-B969-88E561E4E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88000-DB1D-452B-8825-4E3C24A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28A30-D6E2-44C3-A057-312442E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44D04-8820-4545-99E7-0BD7796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F492-9A1E-4797-8770-974C35E7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0F322-78CE-48D9-B075-88CE2079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1F176-F3BA-4243-ADE9-326069E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05D3-90B4-46FA-ADDA-5DC51EF3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41E50-6F54-4FA1-BD17-1C4172BF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10D63-922E-4CA7-A2B0-FE313239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2840-F3FD-4099-BFC0-24921045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8209-8AC2-454A-BFCE-E8D7CE77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3E6D-4999-44EC-91D3-0D6C0A83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FC1C-CC65-49C7-944A-A3BEE57D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0624-62C7-4301-BA4D-C410BBB5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C8EE-7E2B-4ED8-B257-057EE6C0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0B1A-AFC3-4A08-BAFC-75C542E0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38F6-FCB6-401C-AD9C-112648A8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90A9B-B5A4-444F-8ED5-D3DE2094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BB29-1772-4F08-9690-B83B6253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869A-A588-4590-9C5A-275B153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76659-28EB-4DF8-8AF9-53C05878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B85B-674E-4585-876C-9670AB3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E53B5-8916-4FC3-B41C-56B8C0A8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3F39-78BB-47A4-A088-156AD2EE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43F5-2F2C-43D0-89EF-815D86F75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A7F9-57A1-4FCB-AB4F-92E2DAD36D8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30E5-74DE-42A9-AFCE-0A9CF41CF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5D23-90A9-4093-950E-BC8353CBF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CD0E-3209-49B7-918E-4E5F9689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21FF-9388-40E2-9035-10F085EEF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MRA TAXPAYER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0EBA-43AE-46D3-887E-4BE5C197D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OF SCREEN DESIGNS AND MENUS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YANKHO CHITUNGU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F230-B898-4438-A4B6-24C0B57E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52D79-DA3D-4416-9386-79FCCDBEC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3" y="1825625"/>
            <a:ext cx="8119114" cy="4351338"/>
          </a:xfrm>
        </p:spPr>
      </p:pic>
    </p:spTree>
    <p:extLst>
      <p:ext uri="{BB962C8B-B14F-4D97-AF65-F5344CB8AC3E}">
        <p14:creationId xmlns:p14="http://schemas.microsoft.com/office/powerpoint/2010/main" val="232406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44A4-CA40-40D4-AACA-F14F626D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04A97-71E0-431D-8B45-C6F78D9A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91" y="1825625"/>
            <a:ext cx="8158218" cy="4351338"/>
          </a:xfrm>
        </p:spPr>
      </p:pic>
    </p:spTree>
    <p:extLst>
      <p:ext uri="{BB962C8B-B14F-4D97-AF65-F5344CB8AC3E}">
        <p14:creationId xmlns:p14="http://schemas.microsoft.com/office/powerpoint/2010/main" val="13352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5E1-71C4-4EDD-9CF9-97845C0D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TAXPAYER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FDBF2-82C1-4F43-9D54-6A54CE9C4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</p:spTree>
    <p:extLst>
      <p:ext uri="{BB962C8B-B14F-4D97-AF65-F5344CB8AC3E}">
        <p14:creationId xmlns:p14="http://schemas.microsoft.com/office/powerpoint/2010/main" val="33740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90E1-5D7C-4349-92D6-01480EFA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TAXPAYER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60880-59A5-4856-B4CC-B16466EFF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3" y="1825625"/>
            <a:ext cx="8142854" cy="4351338"/>
          </a:xfrm>
        </p:spPr>
      </p:pic>
    </p:spTree>
    <p:extLst>
      <p:ext uri="{BB962C8B-B14F-4D97-AF65-F5344CB8AC3E}">
        <p14:creationId xmlns:p14="http://schemas.microsoft.com/office/powerpoint/2010/main" val="22859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D006-2EB2-45A2-B782-553D6CF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A99DA-A638-4ABE-B366-841C9B74A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94" y="1825625"/>
            <a:ext cx="8127012" cy="4351338"/>
          </a:xfrm>
        </p:spPr>
      </p:pic>
    </p:spTree>
    <p:extLst>
      <p:ext uri="{BB962C8B-B14F-4D97-AF65-F5344CB8AC3E}">
        <p14:creationId xmlns:p14="http://schemas.microsoft.com/office/powerpoint/2010/main" val="161510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4971-A4DF-48AA-8727-402B44A3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46F5B-56DB-476C-9781-0565F636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5" y="1825625"/>
            <a:ext cx="8125890" cy="4351338"/>
          </a:xfrm>
        </p:spPr>
      </p:pic>
    </p:spTree>
    <p:extLst>
      <p:ext uri="{BB962C8B-B14F-4D97-AF65-F5344CB8AC3E}">
        <p14:creationId xmlns:p14="http://schemas.microsoft.com/office/powerpoint/2010/main" val="2795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2ABF5-C567-4362-85D1-9F392A5E8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848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MRA TAXPAYER SOLUTION</vt:lpstr>
      <vt:lpstr>LOGIN PAGE</vt:lpstr>
      <vt:lpstr>HOME PAGE</vt:lpstr>
      <vt:lpstr>CREATE TAXPAYER PAGE</vt:lpstr>
      <vt:lpstr>EDIT TAXPAYER PAGE</vt:lpstr>
      <vt:lpstr>DELETE PAGE</vt:lpstr>
      <vt:lpstr>LOGOUT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TAXPAYER SOLUTION</dc:title>
  <dc:creator>yankho chitungu</dc:creator>
  <cp:lastModifiedBy>yankho chitungu</cp:lastModifiedBy>
  <cp:revision>4</cp:revision>
  <dcterms:created xsi:type="dcterms:W3CDTF">2021-11-24T10:30:33Z</dcterms:created>
  <dcterms:modified xsi:type="dcterms:W3CDTF">2021-11-24T10:42:35Z</dcterms:modified>
</cp:coreProperties>
</file>