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6543-5707-1A11-6662-11E804A2A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F673B-EF67-50DA-7FA0-683D0216D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F402-FE2D-C747-1685-1A1AE3A8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F985-0099-424A-A103-D34C3A37479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DDEB2-A5AE-604E-0E0C-13230202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CB0A2-3A8F-1D22-D3E1-ECC0A2AB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7643-979A-4ADA-B1DD-A708146BC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06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7761-4007-9E07-3292-0F9E25E2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158A1-C420-DE24-90B2-50D013836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8C830-2FD0-F28B-9CA1-6D2F8BF8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F985-0099-424A-A103-D34C3A37479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A6BC4-47E6-9448-CA78-5131BD14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3F0B7-35A2-6E8D-9FA6-5D8FB70F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7643-979A-4ADA-B1DD-A708146BC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11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912-5C0D-45AF-23D2-C81F42DE6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3C892-AD66-A22E-35BC-E42F0D3E0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414D2-37D7-A163-6675-0444D437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F985-0099-424A-A103-D34C3A37479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6AFB8-C53F-43B4-7119-41AC51AC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AB4D4-EDE0-E76F-0A14-BCB42FB3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7643-979A-4ADA-B1DD-A708146BC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67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D12F-11B6-3E2B-9A75-EED814BB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9A4F-73BB-F40D-F373-73F578731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24B00-08CC-2E33-F8BC-B5CC4578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F985-0099-424A-A103-D34C3A37479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6898-33B7-7D4B-A4EC-26812E57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8FCCE-0CB3-59CF-E66E-F06233FB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7643-979A-4ADA-B1DD-A708146BC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5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A0CD-DB2F-0715-5190-4F2C09D5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49A3E-C3E7-A086-6988-ACFF77410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7AB72-51D7-BED4-23DF-5A6E20A7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F985-0099-424A-A103-D34C3A37479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B5540-51E4-83D2-C7EF-1D2B570D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356D3-3546-50FB-832B-2B43BBEA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7643-979A-4ADA-B1DD-A708146BC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87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33D8-0B71-EC61-A255-99AC85EC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98E8-50B2-8752-8E38-04DF2B3EC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880EE-F2C1-4450-D338-A8D7C14A0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9AEA6-7FC8-5651-1866-528593FF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F985-0099-424A-A103-D34C3A37479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13B76-E672-04E5-2FB0-1BDF3FA7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4896B-AA24-BB67-82FC-3E341CE9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7643-979A-4ADA-B1DD-A708146BC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6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2A8A-D80E-9014-233E-CD736A44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7E2B2-7481-44E9-1D90-03FBD3DD7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422D9-B352-F4A9-F462-BA64D2E9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D89C4-E308-EB47-6A9E-E01967EBE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101F1-E032-7724-D3A4-B70C5E7DE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6F79B-2E48-DD08-1AC2-92A0881D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F985-0099-424A-A103-D34C3A37479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58A73-73D7-C528-089D-37CDCF5A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0695C-021D-7FA0-7E97-FB29CC1A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7643-979A-4ADA-B1DD-A708146BC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40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1AC2-94AD-22EC-9A95-1C299729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58B80-FAFB-618E-A611-52E93A3D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F985-0099-424A-A103-D34C3A37479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3EC26-5CDB-2C3D-E39C-2F68CFF2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D1464-F880-6B5B-4595-F65BB162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7643-979A-4ADA-B1DD-A708146BC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44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5F200-FCF5-AD9C-6DBC-2A9DA7EF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F985-0099-424A-A103-D34C3A37479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41F1D-150D-923B-F84A-DB4D3C75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DEF31-D57F-E5A7-F2E0-9BD78658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7643-979A-4ADA-B1DD-A708146BC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26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DEF1-4847-8A61-5B87-68FBA0AD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7641-D74C-9223-CD7D-A6E629361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18A17-FD6F-CB33-0B80-2CBE2C856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E0DE9-6EA5-0D2C-B24E-D28B5536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F985-0099-424A-A103-D34C3A37479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F9999-7534-94DC-90E4-80097396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A0C54-7FEC-FC7D-AE90-70807013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7643-979A-4ADA-B1DD-A708146BC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17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6DEF-9759-9E47-00EC-2A2B9498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A1F08-6E66-0432-8AA6-12FA54C29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3BCCB-080B-608E-0F46-42BA43EBA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57B30-10E0-E9A1-2629-3D9F0BC3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F985-0099-424A-A103-D34C3A37479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2D0C6-8612-4AFB-A70B-A54CC5AA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BAB17-56AF-C6E8-8588-901A83E5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7643-979A-4ADA-B1DD-A708146BC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31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F77D-6687-33AC-86E1-5BE4D27A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79165-F367-6CB4-CE82-F5E7BD66D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088C-294D-5FB6-FD6C-49E695CAC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6F985-0099-424A-A103-D34C3A37479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78B63-802F-3213-180A-089D5BBBE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1883F-DA80-B7A6-E142-612915806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47643-979A-4ADA-B1DD-A708146BC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7790-32A0-4387-817D-6FC88DB40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Fraud Detection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7F200-72E8-EE1C-4031-0B55E2A2C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Accredian</a:t>
            </a:r>
            <a:r>
              <a:rPr lang="en-US" dirty="0"/>
              <a:t> Assignment</a:t>
            </a:r>
          </a:p>
          <a:p>
            <a:r>
              <a:rPr lang="en-US" dirty="0" err="1"/>
              <a:t>Name:Ankita</a:t>
            </a:r>
            <a:r>
              <a:rPr lang="en-US" dirty="0"/>
              <a:t> Yadav</a:t>
            </a:r>
          </a:p>
          <a:p>
            <a:r>
              <a:rPr lang="en-US" dirty="0" err="1"/>
              <a:t>Btech</a:t>
            </a:r>
            <a:r>
              <a:rPr lang="en-US" dirty="0"/>
              <a:t> in Computer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62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031D1-17EE-ED8B-C82D-3F521506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 1:</a:t>
            </a: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8809DDF-6F59-3B4E-46CB-D64D194B9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749459"/>
            <a:ext cx="6780700" cy="53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8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CF445-FA35-95CF-ED35-7A214F63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 2:</a:t>
            </a:r>
          </a:p>
        </p:txBody>
      </p:sp>
      <p:pic>
        <p:nvPicPr>
          <p:cNvPr id="5" name="Content Placeholder 4" descr="A bar graph with different colored bars&#10;&#10;Description automatically generated">
            <a:extLst>
              <a:ext uri="{FF2B5EF4-FFF2-40B4-BE49-F238E27FC236}">
                <a16:creationId xmlns:a16="http://schemas.microsoft.com/office/drawing/2014/main" id="{0F481695-D6B4-DF0D-3C9A-CC68476B3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978308"/>
            <a:ext cx="6780700" cy="489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9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E8ED2-0550-E4B6-2F8A-CEC84B3B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 From fig 1 and fig 2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4203-F5B8-339C-A2BB-E53B27C6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dirty="0"/>
              <a:t>From the previous figure it is clear that rate cash out and transfer is more than other columns</a:t>
            </a:r>
            <a:r>
              <a:rPr lang="en-IN" dirty="0"/>
              <a:t>.</a:t>
            </a:r>
          </a:p>
          <a:p>
            <a:r>
              <a:rPr lang="en-IN" dirty="0"/>
              <a:t>Other show less rate and count than the two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E6885-C5CD-BA67-AEF2-38B59FBE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plot:</a:t>
            </a:r>
          </a:p>
        </p:txBody>
      </p:sp>
      <p:pic>
        <p:nvPicPr>
          <p:cNvPr id="5" name="Content Placeholder 4" descr="A graph of a step&#10;&#10;Description automatically generated">
            <a:extLst>
              <a:ext uri="{FF2B5EF4-FFF2-40B4-BE49-F238E27FC236}">
                <a16:creationId xmlns:a16="http://schemas.microsoft.com/office/drawing/2014/main" id="{B8667C00-9F96-A049-C703-0F0A53440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603" y="643466"/>
            <a:ext cx="558012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3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57898-00B6-D28B-A052-04F46696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 map for showing the correlation: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186BEF3-E02A-4F5D-5796-7287F2322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295275"/>
            <a:ext cx="67807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4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32ADC-EF49-B69E-8F5F-7FA10713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Algorithms used: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0A039C-5A79-C71F-FD6A-619650B46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400" dirty="0"/>
              <a:t>Logistic regression: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Training Accuracy : 0.8873943416757113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Validation Accuracy : 0.884991555251351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 err="1">
                <a:latin typeface="+mj-lt"/>
              </a:rPr>
              <a:t>XGBClassifier</a:t>
            </a:r>
            <a:r>
              <a:rPr lang="en-US" sz="2400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Training Accuracy : 0.9999774189140321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Validation Accuracy : 0.999212631773824 </a:t>
            </a:r>
          </a:p>
          <a:p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endParaRPr lang="en-IN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01CFA2-4D77-819F-7D54-B83617FD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526C3D9-1EC7-534B-7169-E426F9DCD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Fraud Detection</vt:lpstr>
      <vt:lpstr>Figure 1:</vt:lpstr>
      <vt:lpstr>Figure 2:</vt:lpstr>
      <vt:lpstr>Conclusion From fig 1 and fig 2</vt:lpstr>
      <vt:lpstr>Distribution plot:</vt:lpstr>
      <vt:lpstr>Heat map for showing the correlation:</vt:lpstr>
      <vt:lpstr>Algorithms used: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</dc:title>
  <dc:creator>ankita yadav</dc:creator>
  <cp:lastModifiedBy>ankita yadav</cp:lastModifiedBy>
  <cp:revision>1</cp:revision>
  <dcterms:created xsi:type="dcterms:W3CDTF">2024-02-21T14:00:13Z</dcterms:created>
  <dcterms:modified xsi:type="dcterms:W3CDTF">2024-02-21T14:16:32Z</dcterms:modified>
</cp:coreProperties>
</file>