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iK5WeWbgJCw+1mDAiSoY9utD0k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1624bfae6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g1f1624bfae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f1624bfae6_0_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1624bfae6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g1f1624bfa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f1624bfae6_0_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6" name="Google Shape;16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1624bfae6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g1f1624bfa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f1624bfae6_0_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/>
        </p:nvSpPr>
        <p:spPr>
          <a:xfrm>
            <a:off x="914400" y="4572000"/>
            <a:ext cx="7239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Engineering Department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VIVA Institute of Technology,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Virar (East)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Mumbai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 2022-23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2178050" y="457200"/>
            <a:ext cx="4972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 -</a:t>
            </a:r>
            <a:r>
              <a:rPr b="1" i="0" lang="en-US" sz="3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VIII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 4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2228100"/>
            <a:ext cx="1916386" cy="19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1624bfae6_0_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pic>
        <p:nvPicPr>
          <p:cNvPr id="150" name="Google Shape;150;g1f1624bfae6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63500"/>
            <a:ext cx="8229600" cy="43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1624bfae6_0_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pic>
        <p:nvPicPr>
          <p:cNvPr id="157" name="Google Shape;157;g1f1624bfae6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85200"/>
            <a:ext cx="8229600" cy="433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7090" y="214989"/>
            <a:ext cx="8509819" cy="1145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PAPER PUBLISH &amp; COMPETITION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317090" y="1595120"/>
            <a:ext cx="8509819" cy="4693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Paper Published 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IJRPR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NCRENB 2023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Project Competition 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Imperia 2023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Inter-Collegiate Technical Paper cum Poster Presentation Competition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/>
        </p:nvSpPr>
        <p:spPr>
          <a:xfrm>
            <a:off x="2178050" y="457200"/>
            <a:ext cx="4972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 -</a:t>
            </a:r>
            <a:r>
              <a:rPr b="1" i="0" lang="en-US" sz="3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VIII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2228100"/>
            <a:ext cx="1916386" cy="19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5"/>
          <p:cNvSpPr txBox="1"/>
          <p:nvPr/>
        </p:nvSpPr>
        <p:spPr>
          <a:xfrm>
            <a:off x="614329" y="4553700"/>
            <a:ext cx="7850527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b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82612" y="685800"/>
            <a:ext cx="8001000" cy="7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PRESENTATION  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whiteboard a gesture control pen free tool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Kamlakant Bag (58)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Siddharth Urankar (59)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Ankita Yadav (60)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Under the guidance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Prof. </a:t>
            </a:r>
            <a:r>
              <a:rPr b="1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Reshma Chaudhari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0"/>
            <a:ext cx="8229600" cy="1162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457200" y="1162664"/>
            <a:ext cx="8229600" cy="5227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 Canvas and PowerPoint controlling using hand gestures are two distinct technologies that use hand movements to interact with digital devices.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 Canvas is a software application that enables users to draw and write on a virtual canvas using hand gestures. It utilizes computer vision algorithms and machine learning techniques to track the user's hand movements and interpret them as digital strokes.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other hand, PowerPoint controlling using hand gestures allows users to navigate through PowerPoint presentations using hand movements instead of using a physical clicker or keyboard. This technology uses a camera to capture the user's hand gestures, which are then interpreted as commands to move forward and backward.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Air Canvas and PowerPoint controlling using hand gestures offer a more intuitive and interactive way of interacting with digital devices, making them ideal for presentations, education, and creative projects.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 flipH="1" rot="10800000">
            <a:off x="1" y="55"/>
            <a:ext cx="9144000" cy="1575900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366092"/>
              </a:gs>
            </a:gsLst>
            <a:lin ang="59999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0" y="0"/>
            <a:ext cx="6096600" cy="1575600"/>
          </a:xfrm>
          <a:prstGeom prst="rect">
            <a:avLst/>
          </a:prstGeom>
          <a:gradFill>
            <a:gsLst>
              <a:gs pos="0">
                <a:srgbClr val="4F81BD">
                  <a:alpha val="40392"/>
                </a:srgbClr>
              </a:gs>
              <a:gs pos="74000">
                <a:srgbClr val="93B3D7">
                  <a:alpha val="0"/>
                </a:srgbClr>
              </a:gs>
              <a:gs pos="100000">
                <a:srgbClr val="93B3D7">
                  <a:alpha val="0"/>
                </a:srgbClr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 flipH="1">
            <a:off x="-1" y="-1"/>
            <a:ext cx="9144000" cy="157440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78000">
                <a:srgbClr val="4F81BD">
                  <a:alpha val="14509"/>
                </a:srgbClr>
              </a:gs>
              <a:gs pos="100000">
                <a:srgbClr val="4F81BD">
                  <a:alpha val="14509"/>
                </a:srgbClr>
              </a:gs>
            </a:gsLst>
            <a:lin ang="1560015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399425" y="207554"/>
            <a:ext cx="52977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6429374" y="390832"/>
            <a:ext cx="24252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Whiteboard :</a:t>
            </a:r>
            <a:endParaRPr/>
          </a:p>
        </p:txBody>
      </p:sp>
      <p:pic>
        <p:nvPicPr>
          <p:cNvPr descr="Diagram" id="107" name="Google Shape;107;p6"/>
          <p:cNvPicPr preferRelativeResize="0"/>
          <p:nvPr/>
        </p:nvPicPr>
        <p:blipFill rotWithShape="1">
          <a:blip r:embed="rId3">
            <a:alphaModFix/>
          </a:blip>
          <a:srcRect b="21030" l="6597" r="38146" t="16414"/>
          <a:stretch/>
        </p:blipFill>
        <p:spPr>
          <a:xfrm>
            <a:off x="399425" y="1965142"/>
            <a:ext cx="8455138" cy="4943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3"/>
          <p:cNvSpPr/>
          <p:nvPr/>
        </p:nvSpPr>
        <p:spPr>
          <a:xfrm flipH="1" rot="10800000">
            <a:off x="1" y="55"/>
            <a:ext cx="9144000" cy="1575900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366092"/>
              </a:gs>
            </a:gsLst>
            <a:lin ang="59999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3"/>
          <p:cNvSpPr/>
          <p:nvPr/>
        </p:nvSpPr>
        <p:spPr>
          <a:xfrm>
            <a:off x="0" y="0"/>
            <a:ext cx="6096600" cy="1575600"/>
          </a:xfrm>
          <a:prstGeom prst="rect">
            <a:avLst/>
          </a:prstGeom>
          <a:gradFill>
            <a:gsLst>
              <a:gs pos="0">
                <a:srgbClr val="4F81BD">
                  <a:alpha val="40392"/>
                </a:srgbClr>
              </a:gs>
              <a:gs pos="74000">
                <a:srgbClr val="93B3D7">
                  <a:alpha val="0"/>
                </a:srgbClr>
              </a:gs>
              <a:gs pos="100000">
                <a:srgbClr val="93B3D7">
                  <a:alpha val="0"/>
                </a:srgbClr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3"/>
          <p:cNvSpPr/>
          <p:nvPr/>
        </p:nvSpPr>
        <p:spPr>
          <a:xfrm flipH="1">
            <a:off x="-1" y="-1"/>
            <a:ext cx="9144000" cy="157440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78000">
                <a:srgbClr val="4F81BD">
                  <a:alpha val="14509"/>
                </a:srgbClr>
              </a:gs>
              <a:gs pos="100000">
                <a:srgbClr val="4F81BD">
                  <a:alpha val="14509"/>
                </a:srgbClr>
              </a:gs>
            </a:gsLst>
            <a:lin ang="1560015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3"/>
          <p:cNvSpPr txBox="1"/>
          <p:nvPr>
            <p:ph type="title"/>
          </p:nvPr>
        </p:nvSpPr>
        <p:spPr>
          <a:xfrm>
            <a:off x="399425" y="207554"/>
            <a:ext cx="52977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</p:txBody>
      </p:sp>
      <p:sp>
        <p:nvSpPr>
          <p:cNvPr id="117" name="Google Shape;117;p33"/>
          <p:cNvSpPr txBox="1"/>
          <p:nvPr>
            <p:ph idx="1" type="body"/>
          </p:nvPr>
        </p:nvSpPr>
        <p:spPr>
          <a:xfrm>
            <a:off x="6429374" y="390832"/>
            <a:ext cx="24252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PPT controlling using Gestures :</a:t>
            </a:r>
            <a:endParaRPr/>
          </a:p>
        </p:txBody>
      </p:sp>
      <p:pic>
        <p:nvPicPr>
          <p:cNvPr descr="A picture containing graphical user interface&#10;&#10;Description automatically generated" id="118" name="Google Shape;118;p33"/>
          <p:cNvPicPr preferRelativeResize="0"/>
          <p:nvPr/>
        </p:nvPicPr>
        <p:blipFill rotWithShape="1">
          <a:blip r:embed="rId3">
            <a:alphaModFix/>
          </a:blip>
          <a:srcRect b="27208" l="6666" r="41935" t="14441"/>
          <a:stretch/>
        </p:blipFill>
        <p:spPr>
          <a:xfrm>
            <a:off x="399425" y="1965142"/>
            <a:ext cx="8455138" cy="4943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3566" l="0" r="0" t="3566"/>
          <a:stretch/>
        </p:blipFill>
        <p:spPr>
          <a:xfrm>
            <a:off x="457200" y="1962125"/>
            <a:ext cx="8229600" cy="414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pic>
        <p:nvPicPr>
          <p:cNvPr id="130" name="Google Shape;130;p30"/>
          <p:cNvPicPr preferRelativeResize="0"/>
          <p:nvPr/>
        </p:nvPicPr>
        <p:blipFill rotWithShape="1">
          <a:blip r:embed="rId3">
            <a:alphaModFix/>
          </a:blip>
          <a:srcRect b="6851" l="0" r="0" t="6842"/>
          <a:stretch/>
        </p:blipFill>
        <p:spPr>
          <a:xfrm>
            <a:off x="457200" y="2066200"/>
            <a:ext cx="8229600" cy="411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 b="1949" l="0" r="0" t="1941"/>
          <a:stretch/>
        </p:blipFill>
        <p:spPr>
          <a:xfrm>
            <a:off x="457200" y="1917400"/>
            <a:ext cx="8229600" cy="425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1624bfae6_0_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pic>
        <p:nvPicPr>
          <p:cNvPr id="143" name="Google Shape;143;g1f1624bfae6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19775"/>
            <a:ext cx="8229600" cy="42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