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1-CD97-4C8A-A232-D771DB9347F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582-2324-4EC2-8BCB-D57230191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5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1-CD97-4C8A-A232-D771DB9347F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582-2324-4EC2-8BCB-D57230191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5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1-CD97-4C8A-A232-D771DB9347F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582-2324-4EC2-8BCB-D57230191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13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1-CD97-4C8A-A232-D771DB9347F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582-2324-4EC2-8BCB-D57230191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1-CD97-4C8A-A232-D771DB9347F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582-2324-4EC2-8BCB-D57230191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1-CD97-4C8A-A232-D771DB9347F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582-2324-4EC2-8BCB-D57230191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0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1-CD97-4C8A-A232-D771DB9347F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582-2324-4EC2-8BCB-D57230191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8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1-CD97-4C8A-A232-D771DB9347F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582-2324-4EC2-8BCB-D57230191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2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1-CD97-4C8A-A232-D771DB9347F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582-2324-4EC2-8BCB-D57230191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4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1-CD97-4C8A-A232-D771DB9347F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582-2324-4EC2-8BCB-D57230191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0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1-CD97-4C8A-A232-D771DB9347F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582-2324-4EC2-8BCB-D57230191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9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93A1-CD97-4C8A-A232-D771DB9347F5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8582-2324-4EC2-8BCB-D57230191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6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形 4"/>
          <p:cNvSpPr/>
          <p:nvPr/>
        </p:nvSpPr>
        <p:spPr>
          <a:xfrm>
            <a:off x="4410171" y="1841739"/>
            <a:ext cx="2160000" cy="540000"/>
          </a:xfrm>
          <a:prstGeom prst="ca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磁盘</a:t>
            </a:r>
          </a:p>
        </p:txBody>
      </p:sp>
      <p:sp>
        <p:nvSpPr>
          <p:cNvPr id="6" name="圆柱形 5"/>
          <p:cNvSpPr/>
          <p:nvPr/>
        </p:nvSpPr>
        <p:spPr>
          <a:xfrm>
            <a:off x="1769856" y="1841739"/>
            <a:ext cx="2160000" cy="540000"/>
          </a:xfrm>
          <a:prstGeom prst="ca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9856" y="3972464"/>
            <a:ext cx="7440630" cy="34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9856" y="3213340"/>
            <a:ext cx="904335" cy="34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生成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uuid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4519" y="3213340"/>
            <a:ext cx="904335" cy="34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Uuid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和文件名映射表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99182" y="3213340"/>
            <a:ext cx="904335" cy="34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Uuid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和文件路径映射表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7050486" y="1841739"/>
            <a:ext cx="2160000" cy="540000"/>
          </a:xfrm>
          <a:prstGeom prst="ca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Lucene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索引库</a:t>
            </a:r>
          </a:p>
        </p:txBody>
      </p:sp>
      <p:sp>
        <p:nvSpPr>
          <p:cNvPr id="12" name="矩形 11"/>
          <p:cNvSpPr/>
          <p:nvPr/>
        </p:nvSpPr>
        <p:spPr>
          <a:xfrm>
            <a:off x="7050486" y="3213340"/>
            <a:ext cx="2084370" cy="34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uid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、文件名、文件属性等创建索引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63845" y="3213340"/>
            <a:ext cx="904335" cy="34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生成图片引用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675088" y="3385868"/>
            <a:ext cx="349536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949646" y="3403696"/>
            <a:ext cx="349536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14309" y="3403696"/>
            <a:ext cx="349536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6" idx="3"/>
          </p:cNvCxnSpPr>
          <p:nvPr/>
        </p:nvCxnSpPr>
        <p:spPr>
          <a:xfrm flipH="1" flipV="1">
            <a:off x="2849856" y="2381739"/>
            <a:ext cx="563678" cy="83160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6" idx="3"/>
          </p:cNvCxnSpPr>
          <p:nvPr/>
        </p:nvCxnSpPr>
        <p:spPr>
          <a:xfrm flipH="1" flipV="1">
            <a:off x="2849856" y="2381739"/>
            <a:ext cx="1901493" cy="83820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0"/>
            <a:endCxn id="5" idx="3"/>
          </p:cNvCxnSpPr>
          <p:nvPr/>
        </p:nvCxnSpPr>
        <p:spPr>
          <a:xfrm flipV="1">
            <a:off x="4751350" y="2381739"/>
            <a:ext cx="738821" cy="83160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8138160" y="2381740"/>
            <a:ext cx="0" cy="83820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468180" y="3412380"/>
            <a:ext cx="582306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6" idx="3"/>
          </p:cNvCxnSpPr>
          <p:nvPr/>
        </p:nvCxnSpPr>
        <p:spPr>
          <a:xfrm flipH="1" flipV="1">
            <a:off x="2849856" y="2381739"/>
            <a:ext cx="3166156" cy="82905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2322576" y="3558396"/>
            <a:ext cx="0" cy="41406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322576" y="4317520"/>
            <a:ext cx="0" cy="41406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322576" y="4437181"/>
            <a:ext cx="90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上传图片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769856" y="837610"/>
            <a:ext cx="635016" cy="88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</a:t>
            </a:r>
            <a:r>
              <a:rPr lang="zh-CN" altLang="en-US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文件名映射表</a:t>
            </a:r>
            <a:endParaRPr lang="en-US" altLang="zh-CN" sz="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------</a:t>
            </a:r>
          </a:p>
          <a:p>
            <a:r>
              <a:rPr lang="en-US" altLang="zh-CN" sz="8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</a:t>
            </a:r>
            <a:endParaRPr lang="en-US" altLang="zh-CN" sz="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文件名</a:t>
            </a:r>
            <a:endParaRPr lang="en-US" altLang="zh-CN" sz="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用户名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32348" y="837610"/>
            <a:ext cx="635016" cy="88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</a:t>
            </a:r>
            <a:r>
              <a:rPr lang="zh-CN" altLang="en-US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文件路径表</a:t>
            </a:r>
            <a:endParaRPr lang="en-US" altLang="zh-CN" sz="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</a:p>
          <a:p>
            <a:r>
              <a:rPr lang="en-US" altLang="zh-CN" sz="8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</a:t>
            </a:r>
            <a:endParaRPr lang="en-US" altLang="zh-CN" sz="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文件路径</a:t>
            </a:r>
          </a:p>
        </p:txBody>
      </p:sp>
      <p:sp>
        <p:nvSpPr>
          <p:cNvPr id="56" name="矩形 55"/>
          <p:cNvSpPr/>
          <p:nvPr/>
        </p:nvSpPr>
        <p:spPr>
          <a:xfrm>
            <a:off x="3303838" y="837610"/>
            <a:ext cx="635016" cy="879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</a:t>
            </a:r>
            <a:r>
              <a:rPr lang="zh-CN" altLang="en-US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en-US" altLang="zh-CN" sz="8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endParaRPr lang="en-US" altLang="zh-CN" sz="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</a:p>
          <a:p>
            <a:r>
              <a:rPr lang="en-US" altLang="zh-CN" sz="8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</a:t>
            </a:r>
            <a:endParaRPr lang="en-US" altLang="zh-CN" sz="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08198" y="837610"/>
            <a:ext cx="635016" cy="879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索引内容</a:t>
            </a:r>
            <a:endParaRPr lang="en-US" altLang="zh-CN" sz="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</a:p>
          <a:p>
            <a:r>
              <a:rPr lang="en-US" altLang="zh-CN" sz="8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</a:t>
            </a:r>
            <a:endParaRPr lang="en-US" altLang="zh-CN" sz="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8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endParaRPr lang="en-US" altLang="zh-CN" sz="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类别</a:t>
            </a:r>
            <a:endParaRPr lang="en-US" altLang="zh-CN" sz="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文件名等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15375" y="837610"/>
            <a:ext cx="635016" cy="278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Uuid.jpg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15375" y="1185755"/>
            <a:ext cx="635016" cy="278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Uuid.jpg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515375" y="1533900"/>
            <a:ext cx="635016" cy="278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Uuid.jpg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652791" y="837610"/>
            <a:ext cx="635016" cy="278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Uuid.jpg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652791" y="1185755"/>
            <a:ext cx="635016" cy="278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Uuid.jpg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52791" y="1533900"/>
            <a:ext cx="635016" cy="278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Uuid.jpg</a:t>
            </a:r>
            <a:endParaRPr lang="zh-CN" alt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34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71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</dc:creator>
  <cp:lastModifiedBy>Yan</cp:lastModifiedBy>
  <cp:revision>6</cp:revision>
  <dcterms:created xsi:type="dcterms:W3CDTF">2019-01-21T08:16:27Z</dcterms:created>
  <dcterms:modified xsi:type="dcterms:W3CDTF">2019-01-21T08:43:37Z</dcterms:modified>
</cp:coreProperties>
</file>