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1" r:id="rId2"/>
    <p:sldId id="257" r:id="rId3"/>
    <p:sldId id="317" r:id="rId4"/>
    <p:sldId id="312" r:id="rId5"/>
    <p:sldId id="276" r:id="rId6"/>
    <p:sldId id="318" r:id="rId7"/>
    <p:sldId id="273" r:id="rId8"/>
    <p:sldId id="285" r:id="rId9"/>
    <p:sldId id="306" r:id="rId10"/>
    <p:sldId id="289" r:id="rId11"/>
    <p:sldId id="313" r:id="rId12"/>
    <p:sldId id="314" r:id="rId13"/>
    <p:sldId id="315" r:id="rId14"/>
    <p:sldId id="316" r:id="rId15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8D"/>
    <a:srgbClr val="FFFFFF"/>
    <a:srgbClr val="7B8896"/>
    <a:srgbClr val="1C2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F87B99-A290-4EB4-B60F-3960CB0DC954}" v="90" dt="2025-06-07T03:51:42.9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ATRIZ DIAS LOPES" userId="e22995d8-6eec-4313-a79c-38be0f79c135" providerId="ADAL" clId="{EAF87B99-A290-4EB4-B60F-3960CB0DC954}"/>
    <pc:docChg chg="undo redo custSel addSld delSld modSld sldOrd">
      <pc:chgData name="BEATRIZ DIAS LOPES" userId="e22995d8-6eec-4313-a79c-38be0f79c135" providerId="ADAL" clId="{EAF87B99-A290-4EB4-B60F-3960CB0DC954}" dt="2025-06-08T00:03:45.437" v="1542" actId="1076"/>
      <pc:docMkLst>
        <pc:docMk/>
      </pc:docMkLst>
      <pc:sldChg chg="delSp modSp mod ord">
        <pc:chgData name="BEATRIZ DIAS LOPES" userId="e22995d8-6eec-4313-a79c-38be0f79c135" providerId="ADAL" clId="{EAF87B99-A290-4EB4-B60F-3960CB0DC954}" dt="2025-05-31T00:18:13.897" v="210"/>
        <pc:sldMkLst>
          <pc:docMk/>
          <pc:sldMk cId="3309450454" sldId="257"/>
        </pc:sldMkLst>
        <pc:spChg chg="del mod">
          <ac:chgData name="BEATRIZ DIAS LOPES" userId="e22995d8-6eec-4313-a79c-38be0f79c135" providerId="ADAL" clId="{EAF87B99-A290-4EB4-B60F-3960CB0DC954}" dt="2025-05-30T03:19:25.915" v="182" actId="478"/>
          <ac:spMkLst>
            <pc:docMk/>
            <pc:sldMk cId="3309450454" sldId="257"/>
            <ac:spMk id="9" creationId="{C021BD26-E71C-9E35-C473-83284B843B7D}"/>
          </ac:spMkLst>
        </pc:spChg>
        <pc:spChg chg="del mod">
          <ac:chgData name="BEATRIZ DIAS LOPES" userId="e22995d8-6eec-4313-a79c-38be0f79c135" providerId="ADAL" clId="{EAF87B99-A290-4EB4-B60F-3960CB0DC954}" dt="2025-05-30T18:58:36.600" v="188" actId="478"/>
          <ac:spMkLst>
            <pc:docMk/>
            <pc:sldMk cId="3309450454" sldId="257"/>
            <ac:spMk id="12" creationId="{D4A8AAEB-CD07-03CC-940F-4362315FE83E}"/>
          </ac:spMkLst>
        </pc:spChg>
      </pc:sldChg>
      <pc:sldChg chg="addSp delSp modSp add del mod setBg modNotes">
        <pc:chgData name="BEATRIZ DIAS LOPES" userId="e22995d8-6eec-4313-a79c-38be0f79c135" providerId="ADAL" clId="{EAF87B99-A290-4EB4-B60F-3960CB0DC954}" dt="2025-06-06T04:14:59.518" v="1448" actId="47"/>
        <pc:sldMkLst>
          <pc:docMk/>
          <pc:sldMk cId="0" sldId="259"/>
        </pc:sldMkLst>
        <pc:spChg chg="add del">
          <ac:chgData name="BEATRIZ DIAS LOPES" userId="e22995d8-6eec-4313-a79c-38be0f79c135" providerId="ADAL" clId="{EAF87B99-A290-4EB4-B60F-3960CB0DC954}" dt="2025-06-06T04:13:35.011" v="1384" actId="11529"/>
          <ac:spMkLst>
            <pc:docMk/>
            <pc:sldMk cId="0" sldId="259"/>
            <ac:spMk id="2" creationId="{98B23673-BDD4-F785-4E2F-DC3789791564}"/>
          </ac:spMkLst>
        </pc:spChg>
        <pc:spChg chg="del">
          <ac:chgData name="BEATRIZ DIAS LOPES" userId="e22995d8-6eec-4313-a79c-38be0f79c135" providerId="ADAL" clId="{EAF87B99-A290-4EB4-B60F-3960CB0DC954}" dt="2025-06-01T01:30:42.883" v="1268" actId="478"/>
          <ac:spMkLst>
            <pc:docMk/>
            <pc:sldMk cId="0" sldId="259"/>
            <ac:spMk id="119" creationId="{00000000-0000-0000-0000-000000000000}"/>
          </ac:spMkLst>
        </pc:spChg>
        <pc:spChg chg="mod">
          <ac:chgData name="BEATRIZ DIAS LOPES" userId="e22995d8-6eec-4313-a79c-38be0f79c135" providerId="ADAL" clId="{EAF87B99-A290-4EB4-B60F-3960CB0DC954}" dt="2025-06-06T04:10:18.553" v="1371" actId="207"/>
          <ac:spMkLst>
            <pc:docMk/>
            <pc:sldMk cId="0" sldId="259"/>
            <ac:spMk id="121" creationId="{00000000-0000-0000-0000-000000000000}"/>
          </ac:spMkLst>
        </pc:spChg>
        <pc:spChg chg="mod">
          <ac:chgData name="BEATRIZ DIAS LOPES" userId="e22995d8-6eec-4313-a79c-38be0f79c135" providerId="ADAL" clId="{EAF87B99-A290-4EB4-B60F-3960CB0DC954}" dt="2025-06-06T04:10:18.553" v="1371" actId="207"/>
          <ac:spMkLst>
            <pc:docMk/>
            <pc:sldMk cId="0" sldId="259"/>
            <ac:spMk id="122" creationId="{00000000-0000-0000-0000-000000000000}"/>
          </ac:spMkLst>
        </pc:spChg>
        <pc:spChg chg="mod">
          <ac:chgData name="BEATRIZ DIAS LOPES" userId="e22995d8-6eec-4313-a79c-38be0f79c135" providerId="ADAL" clId="{EAF87B99-A290-4EB4-B60F-3960CB0DC954}" dt="2025-06-06T03:20:45.229" v="1344" actId="108"/>
          <ac:spMkLst>
            <pc:docMk/>
            <pc:sldMk cId="0" sldId="259"/>
            <ac:spMk id="128" creationId="{00000000-0000-0000-0000-000000000000}"/>
          </ac:spMkLst>
        </pc:spChg>
        <pc:spChg chg="mod">
          <ac:chgData name="BEATRIZ DIAS LOPES" userId="e22995d8-6eec-4313-a79c-38be0f79c135" providerId="ADAL" clId="{EAF87B99-A290-4EB4-B60F-3960CB0DC954}" dt="2025-06-06T04:09:49.181" v="1367" actId="207"/>
          <ac:spMkLst>
            <pc:docMk/>
            <pc:sldMk cId="0" sldId="259"/>
            <ac:spMk id="132" creationId="{00000000-0000-0000-0000-000000000000}"/>
          </ac:spMkLst>
        </pc:spChg>
        <pc:spChg chg="del">
          <ac:chgData name="BEATRIZ DIAS LOPES" userId="e22995d8-6eec-4313-a79c-38be0f79c135" providerId="ADAL" clId="{EAF87B99-A290-4EB4-B60F-3960CB0DC954}" dt="2025-06-01T01:30:39.036" v="1267" actId="478"/>
          <ac:spMkLst>
            <pc:docMk/>
            <pc:sldMk cId="0" sldId="259"/>
            <ac:spMk id="133" creationId="{00000000-0000-0000-0000-000000000000}"/>
          </ac:spMkLst>
        </pc:spChg>
        <pc:spChg chg="del">
          <ac:chgData name="BEATRIZ DIAS LOPES" userId="e22995d8-6eec-4313-a79c-38be0f79c135" providerId="ADAL" clId="{EAF87B99-A290-4EB4-B60F-3960CB0DC954}" dt="2025-06-01T01:32:52.671" v="1270" actId="478"/>
          <ac:spMkLst>
            <pc:docMk/>
            <pc:sldMk cId="0" sldId="259"/>
            <ac:spMk id="134" creationId="{00000000-0000-0000-0000-000000000000}"/>
          </ac:spMkLst>
        </pc:spChg>
        <pc:spChg chg="del">
          <ac:chgData name="BEATRIZ DIAS LOPES" userId="e22995d8-6eec-4313-a79c-38be0f79c135" providerId="ADAL" clId="{EAF87B99-A290-4EB4-B60F-3960CB0DC954}" dt="2025-06-01T01:32:55.109" v="1271" actId="478"/>
          <ac:spMkLst>
            <pc:docMk/>
            <pc:sldMk cId="0" sldId="259"/>
            <ac:spMk id="135" creationId="{00000000-0000-0000-0000-000000000000}"/>
          </ac:spMkLst>
        </pc:spChg>
        <pc:grpChg chg="mod">
          <ac:chgData name="BEATRIZ DIAS LOPES" userId="e22995d8-6eec-4313-a79c-38be0f79c135" providerId="ADAL" clId="{EAF87B99-A290-4EB4-B60F-3960CB0DC954}" dt="2025-06-06T04:10:18.553" v="1371" actId="207"/>
          <ac:grpSpMkLst>
            <pc:docMk/>
            <pc:sldMk cId="0" sldId="259"/>
            <ac:grpSpMk id="120" creationId="{00000000-0000-0000-0000-000000000000}"/>
          </ac:grpSpMkLst>
        </pc:grpChg>
        <pc:grpChg chg="del">
          <ac:chgData name="BEATRIZ DIAS LOPES" userId="e22995d8-6eec-4313-a79c-38be0f79c135" providerId="ADAL" clId="{EAF87B99-A290-4EB4-B60F-3960CB0DC954}" dt="2025-06-06T04:14:46.159" v="1444" actId="21"/>
          <ac:grpSpMkLst>
            <pc:docMk/>
            <pc:sldMk cId="0" sldId="259"/>
            <ac:grpSpMk id="123" creationId="{00000000-0000-0000-0000-000000000000}"/>
          </ac:grpSpMkLst>
        </pc:grpChg>
        <pc:grpChg chg="del">
          <ac:chgData name="BEATRIZ DIAS LOPES" userId="e22995d8-6eec-4313-a79c-38be0f79c135" providerId="ADAL" clId="{EAF87B99-A290-4EB4-B60F-3960CB0DC954}" dt="2025-06-06T04:14:51.752" v="1446" actId="21"/>
          <ac:grpSpMkLst>
            <pc:docMk/>
            <pc:sldMk cId="0" sldId="259"/>
            <ac:grpSpMk id="129" creationId="{00000000-0000-0000-0000-000000000000}"/>
          </ac:grpSpMkLst>
        </pc:grpChg>
      </pc:sldChg>
      <pc:sldChg chg="delSp modSp mod">
        <pc:chgData name="BEATRIZ DIAS LOPES" userId="e22995d8-6eec-4313-a79c-38be0f79c135" providerId="ADAL" clId="{EAF87B99-A290-4EB4-B60F-3960CB0DC954}" dt="2025-06-06T04:09:34.961" v="1365" actId="207"/>
        <pc:sldMkLst>
          <pc:docMk/>
          <pc:sldMk cId="962543600" sldId="271"/>
        </pc:sldMkLst>
        <pc:spChg chg="del">
          <ac:chgData name="BEATRIZ DIAS LOPES" userId="e22995d8-6eec-4313-a79c-38be0f79c135" providerId="ADAL" clId="{EAF87B99-A290-4EB4-B60F-3960CB0DC954}" dt="2025-05-30T03:16:01.281" v="3" actId="478"/>
          <ac:spMkLst>
            <pc:docMk/>
            <pc:sldMk cId="962543600" sldId="271"/>
            <ac:spMk id="5" creationId="{C4A368F6-7CAF-B424-AB48-652B510D4CD2}"/>
          </ac:spMkLst>
        </pc:spChg>
        <pc:spChg chg="del">
          <ac:chgData name="BEATRIZ DIAS LOPES" userId="e22995d8-6eec-4313-a79c-38be0f79c135" providerId="ADAL" clId="{EAF87B99-A290-4EB4-B60F-3960CB0DC954}" dt="2025-05-30T03:15:52.522" v="2" actId="478"/>
          <ac:spMkLst>
            <pc:docMk/>
            <pc:sldMk cId="962543600" sldId="271"/>
            <ac:spMk id="9" creationId="{8FEA9AD6-1AA6-1840-7559-4385E9DAE1E3}"/>
          </ac:spMkLst>
        </pc:spChg>
        <pc:spChg chg="mod">
          <ac:chgData name="BEATRIZ DIAS LOPES" userId="e22995d8-6eec-4313-a79c-38be0f79c135" providerId="ADAL" clId="{EAF87B99-A290-4EB4-B60F-3960CB0DC954}" dt="2025-06-06T03:19:41.513" v="1339" actId="1076"/>
          <ac:spMkLst>
            <pc:docMk/>
            <pc:sldMk cId="962543600" sldId="271"/>
            <ac:spMk id="16" creationId="{E72373B2-3148-DA5D-4CD1-6E47C19C045C}"/>
          </ac:spMkLst>
        </pc:spChg>
        <pc:spChg chg="del">
          <ac:chgData name="BEATRIZ DIAS LOPES" userId="e22995d8-6eec-4313-a79c-38be0f79c135" providerId="ADAL" clId="{EAF87B99-A290-4EB4-B60F-3960CB0DC954}" dt="2025-05-30T03:16:15.064" v="6" actId="478"/>
          <ac:spMkLst>
            <pc:docMk/>
            <pc:sldMk cId="962543600" sldId="271"/>
            <ac:spMk id="17" creationId="{98B8E42C-D38F-91EA-6B5F-84EFDF301D9D}"/>
          </ac:spMkLst>
        </pc:spChg>
        <pc:spChg chg="mod">
          <ac:chgData name="BEATRIZ DIAS LOPES" userId="e22995d8-6eec-4313-a79c-38be0f79c135" providerId="ADAL" clId="{EAF87B99-A290-4EB4-B60F-3960CB0DC954}" dt="2025-06-06T03:19:27.041" v="1338" actId="1076"/>
          <ac:spMkLst>
            <pc:docMk/>
            <pc:sldMk cId="962543600" sldId="271"/>
            <ac:spMk id="18" creationId="{5C2F451D-BE55-0564-72F7-A2ED524B4A22}"/>
          </ac:spMkLst>
        </pc:spChg>
        <pc:spChg chg="mod">
          <ac:chgData name="BEATRIZ DIAS LOPES" userId="e22995d8-6eec-4313-a79c-38be0f79c135" providerId="ADAL" clId="{EAF87B99-A290-4EB4-B60F-3960CB0DC954}" dt="2025-06-06T03:18:17.224" v="1331" actId="339"/>
          <ac:spMkLst>
            <pc:docMk/>
            <pc:sldMk cId="962543600" sldId="271"/>
            <ac:spMk id="34" creationId="{83DA6688-8089-C476-0184-E65ABCA16C85}"/>
          </ac:spMkLst>
        </pc:spChg>
        <pc:spChg chg="mod">
          <ac:chgData name="BEATRIZ DIAS LOPES" userId="e22995d8-6eec-4313-a79c-38be0f79c135" providerId="ADAL" clId="{EAF87B99-A290-4EB4-B60F-3960CB0DC954}" dt="2025-06-06T03:18:47.704" v="1332" actId="113"/>
          <ac:spMkLst>
            <pc:docMk/>
            <pc:sldMk cId="962543600" sldId="271"/>
            <ac:spMk id="35" creationId="{72DE6149-4579-48D1-5497-272D27D7A661}"/>
          </ac:spMkLst>
        </pc:spChg>
        <pc:grpChg chg="mod">
          <ac:chgData name="BEATRIZ DIAS LOPES" userId="e22995d8-6eec-4313-a79c-38be0f79c135" providerId="ADAL" clId="{EAF87B99-A290-4EB4-B60F-3960CB0DC954}" dt="2025-06-06T04:09:34.961" v="1365" actId="207"/>
          <ac:grpSpMkLst>
            <pc:docMk/>
            <pc:sldMk cId="962543600" sldId="271"/>
            <ac:grpSpMk id="11" creationId="{459C2E7B-ED18-19E6-0D37-B1832626E0EA}"/>
          </ac:grpSpMkLst>
        </pc:grpChg>
      </pc:sldChg>
      <pc:sldChg chg="addSp delSp modSp mod">
        <pc:chgData name="BEATRIZ DIAS LOPES" userId="e22995d8-6eec-4313-a79c-38be0f79c135" providerId="ADAL" clId="{EAF87B99-A290-4EB4-B60F-3960CB0DC954}" dt="2025-06-07T04:34:08.571" v="1512" actId="1076"/>
        <pc:sldMkLst>
          <pc:docMk/>
          <pc:sldMk cId="607030544" sldId="273"/>
        </pc:sldMkLst>
        <pc:spChg chg="del">
          <ac:chgData name="BEATRIZ DIAS LOPES" userId="e22995d8-6eec-4313-a79c-38be0f79c135" providerId="ADAL" clId="{EAF87B99-A290-4EB4-B60F-3960CB0DC954}" dt="2025-05-30T03:20:12.070" v="186" actId="478"/>
          <ac:spMkLst>
            <pc:docMk/>
            <pc:sldMk cId="607030544" sldId="273"/>
            <ac:spMk id="5" creationId="{D1BFC410-4BD6-C7D5-FD36-6F26051D6355}"/>
          </ac:spMkLst>
        </pc:spChg>
        <pc:spChg chg="del">
          <ac:chgData name="BEATRIZ DIAS LOPES" userId="e22995d8-6eec-4313-a79c-38be0f79c135" providerId="ADAL" clId="{EAF87B99-A290-4EB4-B60F-3960CB0DC954}" dt="2025-05-31T03:03:36.826" v="234" actId="478"/>
          <ac:spMkLst>
            <pc:docMk/>
            <pc:sldMk cId="607030544" sldId="273"/>
            <ac:spMk id="6" creationId="{47DDF3C7-937A-94C9-87FF-06CB22FAFCF1}"/>
          </ac:spMkLst>
        </pc:spChg>
        <pc:spChg chg="add mod">
          <ac:chgData name="BEATRIZ DIAS LOPES" userId="e22995d8-6eec-4313-a79c-38be0f79c135" providerId="ADAL" clId="{EAF87B99-A290-4EB4-B60F-3960CB0DC954}" dt="2025-06-01T02:50:25.568" v="1306" actId="1076"/>
          <ac:spMkLst>
            <pc:docMk/>
            <pc:sldMk cId="607030544" sldId="273"/>
            <ac:spMk id="8" creationId="{780464F3-119E-D530-933F-CEA3536EC582}"/>
          </ac:spMkLst>
        </pc:spChg>
        <pc:spChg chg="add del mod">
          <ac:chgData name="BEATRIZ DIAS LOPES" userId="e22995d8-6eec-4313-a79c-38be0f79c135" providerId="ADAL" clId="{EAF87B99-A290-4EB4-B60F-3960CB0DC954}" dt="2025-05-31T15:30:39.835" v="942" actId="478"/>
          <ac:spMkLst>
            <pc:docMk/>
            <pc:sldMk cId="607030544" sldId="273"/>
            <ac:spMk id="12" creationId="{693B2FD4-1762-4438-2BFF-F8A8BF87F08D}"/>
          </ac:spMkLst>
        </pc:spChg>
        <pc:spChg chg="add del mod">
          <ac:chgData name="BEATRIZ DIAS LOPES" userId="e22995d8-6eec-4313-a79c-38be0f79c135" providerId="ADAL" clId="{EAF87B99-A290-4EB4-B60F-3960CB0DC954}" dt="2025-05-31T14:46:57.808" v="807" actId="478"/>
          <ac:spMkLst>
            <pc:docMk/>
            <pc:sldMk cId="607030544" sldId="273"/>
            <ac:spMk id="20" creationId="{234A97D0-5E9E-4C90-F042-57AB0A72D295}"/>
          </ac:spMkLst>
        </pc:spChg>
        <pc:spChg chg="add del mod">
          <ac:chgData name="BEATRIZ DIAS LOPES" userId="e22995d8-6eec-4313-a79c-38be0f79c135" providerId="ADAL" clId="{EAF87B99-A290-4EB4-B60F-3960CB0DC954}" dt="2025-05-31T15:30:40.676" v="943" actId="478"/>
          <ac:spMkLst>
            <pc:docMk/>
            <pc:sldMk cId="607030544" sldId="273"/>
            <ac:spMk id="23" creationId="{12798B48-9D94-7F62-9C3D-A0F065F908DF}"/>
          </ac:spMkLst>
        </pc:spChg>
        <pc:spChg chg="add del mod">
          <ac:chgData name="BEATRIZ DIAS LOPES" userId="e22995d8-6eec-4313-a79c-38be0f79c135" providerId="ADAL" clId="{EAF87B99-A290-4EB4-B60F-3960CB0DC954}" dt="2025-05-31T14:51:15.115" v="845" actId="478"/>
          <ac:spMkLst>
            <pc:docMk/>
            <pc:sldMk cId="607030544" sldId="273"/>
            <ac:spMk id="25" creationId="{B85D489A-B489-00A0-9868-524862331C9E}"/>
          </ac:spMkLst>
        </pc:spChg>
        <pc:spChg chg="add mod">
          <ac:chgData name="BEATRIZ DIAS LOPES" userId="e22995d8-6eec-4313-a79c-38be0f79c135" providerId="ADAL" clId="{EAF87B99-A290-4EB4-B60F-3960CB0DC954}" dt="2025-05-31T14:49:42" v="833" actId="1076"/>
          <ac:spMkLst>
            <pc:docMk/>
            <pc:sldMk cId="607030544" sldId="273"/>
            <ac:spMk id="26" creationId="{2655C942-3ACB-0421-7E29-C0AAD177FBB1}"/>
          </ac:spMkLst>
        </pc:spChg>
        <pc:spChg chg="add del mod">
          <ac:chgData name="BEATRIZ DIAS LOPES" userId="e22995d8-6eec-4313-a79c-38be0f79c135" providerId="ADAL" clId="{EAF87B99-A290-4EB4-B60F-3960CB0DC954}" dt="2025-05-31T14:55:58.444" v="889" actId="478"/>
          <ac:spMkLst>
            <pc:docMk/>
            <pc:sldMk cId="607030544" sldId="273"/>
            <ac:spMk id="31" creationId="{6B051A00-C26F-3FCE-0C6C-AAC518CA9CBC}"/>
          </ac:spMkLst>
        </pc:spChg>
        <pc:spChg chg="add del mod">
          <ac:chgData name="BEATRIZ DIAS LOPES" userId="e22995d8-6eec-4313-a79c-38be0f79c135" providerId="ADAL" clId="{EAF87B99-A290-4EB4-B60F-3960CB0DC954}" dt="2025-05-31T15:30:37.083" v="940" actId="478"/>
          <ac:spMkLst>
            <pc:docMk/>
            <pc:sldMk cId="607030544" sldId="273"/>
            <ac:spMk id="36" creationId="{023FCAF4-F1B1-F121-34CF-4BA5D85CAC48}"/>
          </ac:spMkLst>
        </pc:spChg>
        <pc:spChg chg="add del mod">
          <ac:chgData name="BEATRIZ DIAS LOPES" userId="e22995d8-6eec-4313-a79c-38be0f79c135" providerId="ADAL" clId="{EAF87B99-A290-4EB4-B60F-3960CB0DC954}" dt="2025-05-31T15:30:38.937" v="941" actId="478"/>
          <ac:spMkLst>
            <pc:docMk/>
            <pc:sldMk cId="607030544" sldId="273"/>
            <ac:spMk id="37" creationId="{4F79EDA8-9FF0-E34E-E1BB-35DF9F0860B7}"/>
          </ac:spMkLst>
        </pc:spChg>
        <pc:picChg chg="add mod">
          <ac:chgData name="BEATRIZ DIAS LOPES" userId="e22995d8-6eec-4313-a79c-38be0f79c135" providerId="ADAL" clId="{EAF87B99-A290-4EB4-B60F-3960CB0DC954}" dt="2025-06-07T03:51:40.766" v="1508"/>
          <ac:picMkLst>
            <pc:docMk/>
            <pc:sldMk cId="607030544" sldId="273"/>
            <ac:picMk id="4" creationId="{7B6DA2FE-E119-5328-373F-5738026906A1}"/>
          </ac:picMkLst>
        </pc:picChg>
        <pc:picChg chg="del">
          <ac:chgData name="BEATRIZ DIAS LOPES" userId="e22995d8-6eec-4313-a79c-38be0f79c135" providerId="ADAL" clId="{EAF87B99-A290-4EB4-B60F-3960CB0DC954}" dt="2025-05-30T03:20:08.373" v="185" actId="478"/>
          <ac:picMkLst>
            <pc:docMk/>
            <pc:sldMk cId="607030544" sldId="273"/>
            <ac:picMk id="4" creationId="{988C88A4-F1B9-A6FC-D0B2-AC0C187A608D}"/>
          </ac:picMkLst>
        </pc:picChg>
        <pc:picChg chg="add del">
          <ac:chgData name="BEATRIZ DIAS LOPES" userId="e22995d8-6eec-4313-a79c-38be0f79c135" providerId="ADAL" clId="{EAF87B99-A290-4EB4-B60F-3960CB0DC954}" dt="2025-05-31T14:35:23.791" v="768" actId="478"/>
          <ac:picMkLst>
            <pc:docMk/>
            <pc:sldMk cId="607030544" sldId="273"/>
            <ac:picMk id="5" creationId="{03F0D698-FB09-83C2-6D3F-8B49C419970D}"/>
          </ac:picMkLst>
        </pc:picChg>
        <pc:picChg chg="add del mod">
          <ac:chgData name="BEATRIZ DIAS LOPES" userId="e22995d8-6eec-4313-a79c-38be0f79c135" providerId="ADAL" clId="{EAF87B99-A290-4EB4-B60F-3960CB0DC954}" dt="2025-06-01T02:49:26.221" v="1294" actId="478"/>
          <ac:picMkLst>
            <pc:docMk/>
            <pc:sldMk cId="607030544" sldId="273"/>
            <ac:picMk id="5" creationId="{54D67EBB-A556-D313-6B84-0048D28199A8}"/>
          </ac:picMkLst>
        </pc:picChg>
        <pc:picChg chg="add mod">
          <ac:chgData name="BEATRIZ DIAS LOPES" userId="e22995d8-6eec-4313-a79c-38be0f79c135" providerId="ADAL" clId="{EAF87B99-A290-4EB4-B60F-3960CB0DC954}" dt="2025-06-07T04:34:08.571" v="1512" actId="1076"/>
          <ac:picMkLst>
            <pc:docMk/>
            <pc:sldMk cId="607030544" sldId="273"/>
            <ac:picMk id="6" creationId="{CF003558-7DE8-3BFD-0576-8C88BD0C6EC9}"/>
          </ac:picMkLst>
        </pc:picChg>
        <pc:picChg chg="add del mod">
          <ac:chgData name="BEATRIZ DIAS LOPES" userId="e22995d8-6eec-4313-a79c-38be0f79c135" providerId="ADAL" clId="{EAF87B99-A290-4EB4-B60F-3960CB0DC954}" dt="2025-06-07T04:33:58.921" v="1509" actId="478"/>
          <ac:picMkLst>
            <pc:docMk/>
            <pc:sldMk cId="607030544" sldId="273"/>
            <ac:picMk id="7" creationId="{0999F8AA-F1B7-49E3-3B22-4D42C825120C}"/>
          </ac:picMkLst>
        </pc:picChg>
        <pc:picChg chg="add del">
          <ac:chgData name="BEATRIZ DIAS LOPES" userId="e22995d8-6eec-4313-a79c-38be0f79c135" providerId="ADAL" clId="{EAF87B99-A290-4EB4-B60F-3960CB0DC954}" dt="2025-05-31T14:42:03.598" v="770" actId="478"/>
          <ac:picMkLst>
            <pc:docMk/>
            <pc:sldMk cId="607030544" sldId="273"/>
            <ac:picMk id="8" creationId="{CAD641EE-1EF6-2CE1-AA30-551296A24B79}"/>
          </ac:picMkLst>
        </pc:picChg>
        <pc:picChg chg="add del">
          <ac:chgData name="BEATRIZ DIAS LOPES" userId="e22995d8-6eec-4313-a79c-38be0f79c135" providerId="ADAL" clId="{EAF87B99-A290-4EB4-B60F-3960CB0DC954}" dt="2025-05-31T03:03:21.414" v="233" actId="478"/>
          <ac:picMkLst>
            <pc:docMk/>
            <pc:sldMk cId="607030544" sldId="273"/>
            <ac:picMk id="9" creationId="{5D051A00-8456-8CFF-042A-84B4324A24DA}"/>
          </ac:picMkLst>
        </pc:picChg>
        <pc:picChg chg="add del mod">
          <ac:chgData name="BEATRIZ DIAS LOPES" userId="e22995d8-6eec-4313-a79c-38be0f79c135" providerId="ADAL" clId="{EAF87B99-A290-4EB4-B60F-3960CB0DC954}" dt="2025-05-31T15:07:17.471" v="934" actId="478"/>
          <ac:picMkLst>
            <pc:docMk/>
            <pc:sldMk cId="607030544" sldId="273"/>
            <ac:picMk id="11" creationId="{001F9126-ACA8-44D0-E3AA-F8CD8EF88371}"/>
          </ac:picMkLst>
        </pc:picChg>
        <pc:picChg chg="add del mod">
          <ac:chgData name="BEATRIZ DIAS LOPES" userId="e22995d8-6eec-4313-a79c-38be0f79c135" providerId="ADAL" clId="{EAF87B99-A290-4EB4-B60F-3960CB0DC954}" dt="2025-05-31T14:49:14.005" v="823" actId="478"/>
          <ac:picMkLst>
            <pc:docMk/>
            <pc:sldMk cId="607030544" sldId="273"/>
            <ac:picMk id="22" creationId="{7A0866A2-617D-436B-EB1B-D09AEAA1A6C1}"/>
          </ac:picMkLst>
        </pc:picChg>
        <pc:picChg chg="add del mod">
          <ac:chgData name="BEATRIZ DIAS LOPES" userId="e22995d8-6eec-4313-a79c-38be0f79c135" providerId="ADAL" clId="{EAF87B99-A290-4EB4-B60F-3960CB0DC954}" dt="2025-05-31T14:49:15.827" v="824" actId="478"/>
          <ac:picMkLst>
            <pc:docMk/>
            <pc:sldMk cId="607030544" sldId="273"/>
            <ac:picMk id="24" creationId="{C49E01D2-2DD7-26AE-E4E3-56B93E466E7E}"/>
          </ac:picMkLst>
        </pc:picChg>
        <pc:picChg chg="add del mod">
          <ac:chgData name="BEATRIZ DIAS LOPES" userId="e22995d8-6eec-4313-a79c-38be0f79c135" providerId="ADAL" clId="{EAF87B99-A290-4EB4-B60F-3960CB0DC954}" dt="2025-05-31T14:51:46.255" v="852" actId="478"/>
          <ac:picMkLst>
            <pc:docMk/>
            <pc:sldMk cId="607030544" sldId="273"/>
            <ac:picMk id="28" creationId="{D4211BE4-7790-0726-7EE7-76AB772DA655}"/>
          </ac:picMkLst>
        </pc:picChg>
        <pc:picChg chg="add del">
          <ac:chgData name="BEATRIZ DIAS LOPES" userId="e22995d8-6eec-4313-a79c-38be0f79c135" providerId="ADAL" clId="{EAF87B99-A290-4EB4-B60F-3960CB0DC954}" dt="2025-05-31T14:51:48.988" v="853" actId="478"/>
          <ac:picMkLst>
            <pc:docMk/>
            <pc:sldMk cId="607030544" sldId="273"/>
            <ac:picMk id="30" creationId="{645B2B92-58B0-E2F5-6E94-CC19EC2D3A6B}"/>
          </ac:picMkLst>
        </pc:picChg>
        <pc:picChg chg="add del mod ord">
          <ac:chgData name="BEATRIZ DIAS LOPES" userId="e22995d8-6eec-4313-a79c-38be0f79c135" providerId="ADAL" clId="{EAF87B99-A290-4EB4-B60F-3960CB0DC954}" dt="2025-05-31T15:03:39.532" v="896" actId="478"/>
          <ac:picMkLst>
            <pc:docMk/>
            <pc:sldMk cId="607030544" sldId="273"/>
            <ac:picMk id="33" creationId="{53C65931-EA5E-4573-DB26-6865654E5854}"/>
          </ac:picMkLst>
        </pc:picChg>
        <pc:picChg chg="add del mod">
          <ac:chgData name="BEATRIZ DIAS LOPES" userId="e22995d8-6eec-4313-a79c-38be0f79c135" providerId="ADAL" clId="{EAF87B99-A290-4EB4-B60F-3960CB0DC954}" dt="2025-05-31T14:55:43.486" v="885" actId="478"/>
          <ac:picMkLst>
            <pc:docMk/>
            <pc:sldMk cId="607030544" sldId="273"/>
            <ac:picMk id="34" creationId="{C750E502-9F8D-1C74-F2BE-80445C40C6F9}"/>
          </ac:picMkLst>
        </pc:picChg>
        <pc:picChg chg="add del mod ord">
          <ac:chgData name="BEATRIZ DIAS LOPES" userId="e22995d8-6eec-4313-a79c-38be0f79c135" providerId="ADAL" clId="{EAF87B99-A290-4EB4-B60F-3960CB0DC954}" dt="2025-05-31T15:03:42.705" v="897" actId="478"/>
          <ac:picMkLst>
            <pc:docMk/>
            <pc:sldMk cId="607030544" sldId="273"/>
            <ac:picMk id="35" creationId="{523E1821-F903-3A3C-CA0A-662074F0D3D0}"/>
          </ac:picMkLst>
        </pc:picChg>
        <pc:picChg chg="add del mod">
          <ac:chgData name="BEATRIZ DIAS LOPES" userId="e22995d8-6eec-4313-a79c-38be0f79c135" providerId="ADAL" clId="{EAF87B99-A290-4EB4-B60F-3960CB0DC954}" dt="2025-05-31T15:26:06.825" v="937" actId="478"/>
          <ac:picMkLst>
            <pc:docMk/>
            <pc:sldMk cId="607030544" sldId="273"/>
            <ac:picMk id="39" creationId="{9017D9AC-A960-1C7B-9F5D-7BD58E50D8F9}"/>
          </ac:picMkLst>
        </pc:picChg>
        <pc:picChg chg="add del">
          <ac:chgData name="BEATRIZ DIAS LOPES" userId="e22995d8-6eec-4313-a79c-38be0f79c135" providerId="ADAL" clId="{EAF87B99-A290-4EB4-B60F-3960CB0DC954}" dt="2025-05-31T15:30:34.786" v="939" actId="478"/>
          <ac:picMkLst>
            <pc:docMk/>
            <pc:sldMk cId="607030544" sldId="273"/>
            <ac:picMk id="41" creationId="{CDC39502-AD4F-CD85-FE95-6E7487FDB064}"/>
          </ac:picMkLst>
        </pc:picChg>
        <pc:picChg chg="add del mod">
          <ac:chgData name="BEATRIZ DIAS LOPES" userId="e22995d8-6eec-4313-a79c-38be0f79c135" providerId="ADAL" clId="{EAF87B99-A290-4EB4-B60F-3960CB0DC954}" dt="2025-05-31T15:32:04.698" v="960" actId="478"/>
          <ac:picMkLst>
            <pc:docMk/>
            <pc:sldMk cId="607030544" sldId="273"/>
            <ac:picMk id="42" creationId="{51C5730C-13DF-C324-FA37-C3B4810894D8}"/>
          </ac:picMkLst>
        </pc:picChg>
        <pc:picChg chg="add del mod">
          <ac:chgData name="BEATRIZ DIAS LOPES" userId="e22995d8-6eec-4313-a79c-38be0f79c135" providerId="ADAL" clId="{EAF87B99-A290-4EB4-B60F-3960CB0DC954}" dt="2025-05-31T15:32:28.375" v="965" actId="478"/>
          <ac:picMkLst>
            <pc:docMk/>
            <pc:sldMk cId="607030544" sldId="273"/>
            <ac:picMk id="43" creationId="{47AE0ED5-48A6-4CF0-6C3F-33D17BDE4A75}"/>
          </ac:picMkLst>
        </pc:picChg>
        <pc:picChg chg="add del mod">
          <ac:chgData name="BEATRIZ DIAS LOPES" userId="e22995d8-6eec-4313-a79c-38be0f79c135" providerId="ADAL" clId="{EAF87B99-A290-4EB4-B60F-3960CB0DC954}" dt="2025-05-31T15:32:27.717" v="964" actId="478"/>
          <ac:picMkLst>
            <pc:docMk/>
            <pc:sldMk cId="607030544" sldId="273"/>
            <ac:picMk id="44" creationId="{14BD7A2A-5956-E0D0-44AD-142EE656B42B}"/>
          </ac:picMkLst>
        </pc:picChg>
        <pc:picChg chg="add del">
          <ac:chgData name="BEATRIZ DIAS LOPES" userId="e22995d8-6eec-4313-a79c-38be0f79c135" providerId="ADAL" clId="{EAF87B99-A290-4EB4-B60F-3960CB0DC954}" dt="2025-05-31T15:32:01.372" v="956" actId="22"/>
          <ac:picMkLst>
            <pc:docMk/>
            <pc:sldMk cId="607030544" sldId="273"/>
            <ac:picMk id="46" creationId="{4EE5887D-B79D-32EE-A7A1-23675BCDC8B0}"/>
          </ac:picMkLst>
        </pc:picChg>
        <pc:picChg chg="add del mod">
          <ac:chgData name="BEATRIZ DIAS LOPES" userId="e22995d8-6eec-4313-a79c-38be0f79c135" providerId="ADAL" clId="{EAF87B99-A290-4EB4-B60F-3960CB0DC954}" dt="2025-05-31T15:32:29.723" v="966" actId="478"/>
          <ac:picMkLst>
            <pc:docMk/>
            <pc:sldMk cId="607030544" sldId="273"/>
            <ac:picMk id="47" creationId="{1534367E-C7FB-6E2C-6DEC-1B82E3E042DC}"/>
          </ac:picMkLst>
        </pc:picChg>
        <pc:picChg chg="add del">
          <ac:chgData name="BEATRIZ DIAS LOPES" userId="e22995d8-6eec-4313-a79c-38be0f79c135" providerId="ADAL" clId="{EAF87B99-A290-4EB4-B60F-3960CB0DC954}" dt="2025-05-31T15:34:17.720" v="968" actId="478"/>
          <ac:picMkLst>
            <pc:docMk/>
            <pc:sldMk cId="607030544" sldId="273"/>
            <ac:picMk id="49" creationId="{82899765-5C5C-3D35-6BE0-1D765B9F3E3B}"/>
          </ac:picMkLst>
        </pc:picChg>
        <pc:picChg chg="add del mod">
          <ac:chgData name="BEATRIZ DIAS LOPES" userId="e22995d8-6eec-4313-a79c-38be0f79c135" providerId="ADAL" clId="{EAF87B99-A290-4EB4-B60F-3960CB0DC954}" dt="2025-05-31T15:37:05.055" v="974" actId="478"/>
          <ac:picMkLst>
            <pc:docMk/>
            <pc:sldMk cId="607030544" sldId="273"/>
            <ac:picMk id="50" creationId="{54DA8172-1826-662F-724C-09B9CB6222B7}"/>
          </ac:picMkLst>
        </pc:picChg>
        <pc:picChg chg="add del mod">
          <ac:chgData name="BEATRIZ DIAS LOPES" userId="e22995d8-6eec-4313-a79c-38be0f79c135" providerId="ADAL" clId="{EAF87B99-A290-4EB4-B60F-3960CB0DC954}" dt="2025-05-31T15:37:04.019" v="973" actId="478"/>
          <ac:picMkLst>
            <pc:docMk/>
            <pc:sldMk cId="607030544" sldId="273"/>
            <ac:picMk id="51" creationId="{1FC2A691-72B6-F04E-D4D8-545306950CB1}"/>
          </ac:picMkLst>
        </pc:picChg>
        <pc:picChg chg="add del">
          <ac:chgData name="BEATRIZ DIAS LOPES" userId="e22995d8-6eec-4313-a79c-38be0f79c135" providerId="ADAL" clId="{EAF87B99-A290-4EB4-B60F-3960CB0DC954}" dt="2025-05-31T16:05:29.389" v="976" actId="478"/>
          <ac:picMkLst>
            <pc:docMk/>
            <pc:sldMk cId="607030544" sldId="273"/>
            <ac:picMk id="53" creationId="{1864177D-E01B-532B-AA48-C112DC5264B3}"/>
          </ac:picMkLst>
        </pc:picChg>
      </pc:sldChg>
      <pc:sldChg chg="addSp delSp modSp mod">
        <pc:chgData name="BEATRIZ DIAS LOPES" userId="e22995d8-6eec-4313-a79c-38be0f79c135" providerId="ADAL" clId="{EAF87B99-A290-4EB4-B60F-3960CB0DC954}" dt="2025-06-06T05:09:56.511" v="1506" actId="14100"/>
        <pc:sldMkLst>
          <pc:docMk/>
          <pc:sldMk cId="638635371" sldId="276"/>
        </pc:sldMkLst>
        <pc:spChg chg="del mod">
          <ac:chgData name="BEATRIZ DIAS LOPES" userId="e22995d8-6eec-4313-a79c-38be0f79c135" providerId="ADAL" clId="{EAF87B99-A290-4EB4-B60F-3960CB0DC954}" dt="2025-06-01T01:18:26.907" v="1249" actId="478"/>
          <ac:spMkLst>
            <pc:docMk/>
            <pc:sldMk cId="638635371" sldId="276"/>
            <ac:spMk id="9" creationId="{695B2E89-DFBD-BE9B-F3AA-7E9901FD8093}"/>
          </ac:spMkLst>
        </pc:spChg>
        <pc:spChg chg="add del mod">
          <ac:chgData name="BEATRIZ DIAS LOPES" userId="e22995d8-6eec-4313-a79c-38be0f79c135" providerId="ADAL" clId="{EAF87B99-A290-4EB4-B60F-3960CB0DC954}" dt="2025-06-01T02:12:14.309" v="1274" actId="478"/>
          <ac:spMkLst>
            <pc:docMk/>
            <pc:sldMk cId="638635371" sldId="276"/>
            <ac:spMk id="11" creationId="{ED98CD32-8F14-5546-9610-78392DD9E876}"/>
          </ac:spMkLst>
        </pc:spChg>
        <pc:spChg chg="del">
          <ac:chgData name="BEATRIZ DIAS LOPES" userId="e22995d8-6eec-4313-a79c-38be0f79c135" providerId="ADAL" clId="{EAF87B99-A290-4EB4-B60F-3960CB0DC954}" dt="2025-05-30T03:19:46.782" v="184" actId="478"/>
          <ac:spMkLst>
            <pc:docMk/>
            <pc:sldMk cId="638635371" sldId="276"/>
            <ac:spMk id="15" creationId="{8C065702-9CA1-5095-F20B-DA8C2821F2FA}"/>
          </ac:spMkLst>
        </pc:spChg>
        <pc:picChg chg="add mod">
          <ac:chgData name="BEATRIZ DIAS LOPES" userId="e22995d8-6eec-4313-a79c-38be0f79c135" providerId="ADAL" clId="{EAF87B99-A290-4EB4-B60F-3960CB0DC954}" dt="2025-06-06T05:09:56.511" v="1506" actId="14100"/>
          <ac:picMkLst>
            <pc:docMk/>
            <pc:sldMk cId="638635371" sldId="276"/>
            <ac:picMk id="9" creationId="{5DE42149-5476-79B0-697B-4DB42D44347D}"/>
          </ac:picMkLst>
        </pc:picChg>
        <pc:picChg chg="add del">
          <ac:chgData name="BEATRIZ DIAS LOPES" userId="e22995d8-6eec-4313-a79c-38be0f79c135" providerId="ADAL" clId="{EAF87B99-A290-4EB4-B60F-3960CB0DC954}" dt="2025-06-01T02:12:20.154" v="1276" actId="22"/>
          <ac:picMkLst>
            <pc:docMk/>
            <pc:sldMk cId="638635371" sldId="276"/>
            <ac:picMk id="16" creationId="{892626C1-DBD4-96CF-4849-611116707070}"/>
          </ac:picMkLst>
        </pc:picChg>
        <pc:picChg chg="add del">
          <ac:chgData name="BEATRIZ DIAS LOPES" userId="e22995d8-6eec-4313-a79c-38be0f79c135" providerId="ADAL" clId="{EAF87B99-A290-4EB4-B60F-3960CB0DC954}" dt="2025-06-06T03:26:33.224" v="1352" actId="478"/>
          <ac:picMkLst>
            <pc:docMk/>
            <pc:sldMk cId="638635371" sldId="276"/>
            <ac:picMk id="18" creationId="{C6B64395-7103-C566-F919-D27F3CA6EDE2}"/>
          </ac:picMkLst>
        </pc:picChg>
      </pc:sldChg>
      <pc:sldChg chg="del">
        <pc:chgData name="BEATRIZ DIAS LOPES" userId="e22995d8-6eec-4313-a79c-38be0f79c135" providerId="ADAL" clId="{EAF87B99-A290-4EB4-B60F-3960CB0DC954}" dt="2025-05-30T18:58:53.008" v="189" actId="47"/>
        <pc:sldMkLst>
          <pc:docMk/>
          <pc:sldMk cId="2137045201" sldId="284"/>
        </pc:sldMkLst>
      </pc:sldChg>
      <pc:sldChg chg="addSp delSp modSp mod">
        <pc:chgData name="BEATRIZ DIAS LOPES" userId="e22995d8-6eec-4313-a79c-38be0f79c135" providerId="ADAL" clId="{EAF87B99-A290-4EB4-B60F-3960CB0DC954}" dt="2025-06-06T03:22:22.237" v="1350" actId="14100"/>
        <pc:sldMkLst>
          <pc:docMk/>
          <pc:sldMk cId="3082690277" sldId="285"/>
        </pc:sldMkLst>
        <pc:spChg chg="del mod">
          <ac:chgData name="BEATRIZ DIAS LOPES" userId="e22995d8-6eec-4313-a79c-38be0f79c135" providerId="ADAL" clId="{EAF87B99-A290-4EB4-B60F-3960CB0DC954}" dt="2025-05-31T03:24:06.226" v="237" actId="478"/>
          <ac:spMkLst>
            <pc:docMk/>
            <pc:sldMk cId="3082690277" sldId="285"/>
            <ac:spMk id="5" creationId="{C1A612D8-7EB9-A682-0635-CC04D5E99DF0}"/>
          </ac:spMkLst>
        </pc:spChg>
        <pc:spChg chg="del">
          <ac:chgData name="BEATRIZ DIAS LOPES" userId="e22995d8-6eec-4313-a79c-38be0f79c135" providerId="ADAL" clId="{EAF87B99-A290-4EB4-B60F-3960CB0DC954}" dt="2025-05-30T23:06:21.727" v="208" actId="478"/>
          <ac:spMkLst>
            <pc:docMk/>
            <pc:sldMk cId="3082690277" sldId="285"/>
            <ac:spMk id="19" creationId="{87671F15-D39E-C018-350A-8E8763E00C49}"/>
          </ac:spMkLst>
        </pc:spChg>
        <pc:picChg chg="del">
          <ac:chgData name="BEATRIZ DIAS LOPES" userId="e22995d8-6eec-4313-a79c-38be0f79c135" providerId="ADAL" clId="{EAF87B99-A290-4EB4-B60F-3960CB0DC954}" dt="2025-05-31T03:23:53.875" v="235" actId="478"/>
          <ac:picMkLst>
            <pc:docMk/>
            <pc:sldMk cId="3082690277" sldId="285"/>
            <ac:picMk id="4" creationId="{62A8366F-B88F-2E56-4150-C5A0220F6A50}"/>
          </ac:picMkLst>
        </pc:picChg>
        <pc:picChg chg="add del mod">
          <ac:chgData name="BEATRIZ DIAS LOPES" userId="e22995d8-6eec-4313-a79c-38be0f79c135" providerId="ADAL" clId="{EAF87B99-A290-4EB4-B60F-3960CB0DC954}" dt="2025-05-31T03:33:55.377" v="245" actId="22"/>
          <ac:picMkLst>
            <pc:docMk/>
            <pc:sldMk cId="3082690277" sldId="285"/>
            <ac:picMk id="14" creationId="{6AC7CC9E-6265-5915-4517-166C4BD4B34B}"/>
          </ac:picMkLst>
        </pc:picChg>
        <pc:picChg chg="add del mod">
          <ac:chgData name="BEATRIZ DIAS LOPES" userId="e22995d8-6eec-4313-a79c-38be0f79c135" providerId="ADAL" clId="{EAF87B99-A290-4EB4-B60F-3960CB0DC954}" dt="2025-05-31T03:35:22.509" v="250" actId="478"/>
          <ac:picMkLst>
            <pc:docMk/>
            <pc:sldMk cId="3082690277" sldId="285"/>
            <ac:picMk id="16" creationId="{E092DD60-3AAE-38CA-B641-4D18ECF05FAF}"/>
          </ac:picMkLst>
        </pc:picChg>
        <pc:picChg chg="add del mod">
          <ac:chgData name="BEATRIZ DIAS LOPES" userId="e22995d8-6eec-4313-a79c-38be0f79c135" providerId="ADAL" clId="{EAF87B99-A290-4EB4-B60F-3960CB0DC954}" dt="2025-05-31T05:55:03.197" v="674" actId="478"/>
          <ac:picMkLst>
            <pc:docMk/>
            <pc:sldMk cId="3082690277" sldId="285"/>
            <ac:picMk id="18" creationId="{5F71A9E5-2E00-119D-FE03-0EB4970C8E12}"/>
          </ac:picMkLst>
        </pc:picChg>
        <pc:picChg chg="add mod">
          <ac:chgData name="BEATRIZ DIAS LOPES" userId="e22995d8-6eec-4313-a79c-38be0f79c135" providerId="ADAL" clId="{EAF87B99-A290-4EB4-B60F-3960CB0DC954}" dt="2025-06-06T03:22:22.237" v="1350" actId="14100"/>
          <ac:picMkLst>
            <pc:docMk/>
            <pc:sldMk cId="3082690277" sldId="285"/>
            <ac:picMk id="21" creationId="{0AD223C6-0029-F2D7-D571-4882B0BEFC2B}"/>
          </ac:picMkLst>
        </pc:picChg>
      </pc:sldChg>
      <pc:sldChg chg="addSp delSp modSp mod">
        <pc:chgData name="BEATRIZ DIAS LOPES" userId="e22995d8-6eec-4313-a79c-38be0f79c135" providerId="ADAL" clId="{EAF87B99-A290-4EB4-B60F-3960CB0DC954}" dt="2025-06-01T02:58:16.611" v="1327" actId="1076"/>
        <pc:sldMkLst>
          <pc:docMk/>
          <pc:sldMk cId="3298484645" sldId="289"/>
        </pc:sldMkLst>
        <pc:spChg chg="add del">
          <ac:chgData name="BEATRIZ DIAS LOPES" userId="e22995d8-6eec-4313-a79c-38be0f79c135" providerId="ADAL" clId="{EAF87B99-A290-4EB4-B60F-3960CB0DC954}" dt="2025-06-01T02:53:52.505" v="1312" actId="478"/>
          <ac:spMkLst>
            <pc:docMk/>
            <pc:sldMk cId="3298484645" sldId="289"/>
            <ac:spMk id="5" creationId="{8B17744E-FD8D-07B7-3F71-2B7E7CFE95B7}"/>
          </ac:spMkLst>
        </pc:spChg>
        <pc:spChg chg="del">
          <ac:chgData name="BEATRIZ DIAS LOPES" userId="e22995d8-6eec-4313-a79c-38be0f79c135" providerId="ADAL" clId="{EAF87B99-A290-4EB4-B60F-3960CB0DC954}" dt="2025-05-31T00:40:58.459" v="214" actId="478"/>
          <ac:spMkLst>
            <pc:docMk/>
            <pc:sldMk cId="3298484645" sldId="289"/>
            <ac:spMk id="16" creationId="{4EC353EE-2452-22FE-5DBC-15EA0FE29242}"/>
          </ac:spMkLst>
        </pc:spChg>
        <pc:grpChg chg="del">
          <ac:chgData name="BEATRIZ DIAS LOPES" userId="e22995d8-6eec-4313-a79c-38be0f79c135" providerId="ADAL" clId="{EAF87B99-A290-4EB4-B60F-3960CB0DC954}" dt="2025-05-31T16:16:36.710" v="993" actId="478"/>
          <ac:grpSpMkLst>
            <pc:docMk/>
            <pc:sldMk cId="3298484645" sldId="289"/>
            <ac:grpSpMk id="22" creationId="{BD248360-6F65-B34C-50CE-8681D4ECBF8A}"/>
          </ac:grpSpMkLst>
        </pc:grpChg>
        <pc:grpChg chg="del">
          <ac:chgData name="BEATRIZ DIAS LOPES" userId="e22995d8-6eec-4313-a79c-38be0f79c135" providerId="ADAL" clId="{EAF87B99-A290-4EB4-B60F-3960CB0DC954}" dt="2025-05-31T16:16:33.440" v="991" actId="478"/>
          <ac:grpSpMkLst>
            <pc:docMk/>
            <pc:sldMk cId="3298484645" sldId="289"/>
            <ac:grpSpMk id="25" creationId="{882F5208-5B34-1F57-C539-16BFC4C86CBE}"/>
          </ac:grpSpMkLst>
        </pc:grpChg>
        <pc:picChg chg="add del mod">
          <ac:chgData name="BEATRIZ DIAS LOPES" userId="e22995d8-6eec-4313-a79c-38be0f79c135" providerId="ADAL" clId="{EAF87B99-A290-4EB4-B60F-3960CB0DC954}" dt="2025-05-31T16:21:25.356" v="996" actId="478"/>
          <ac:picMkLst>
            <pc:docMk/>
            <pc:sldMk cId="3298484645" sldId="289"/>
            <ac:picMk id="12" creationId="{21296ACD-54B2-92B9-7F21-9632CACB1FB2}"/>
          </ac:picMkLst>
        </pc:picChg>
        <pc:picChg chg="add mod">
          <ac:chgData name="BEATRIZ DIAS LOPES" userId="e22995d8-6eec-4313-a79c-38be0f79c135" providerId="ADAL" clId="{EAF87B99-A290-4EB4-B60F-3960CB0DC954}" dt="2025-06-01T02:58:16.611" v="1327" actId="1076"/>
          <ac:picMkLst>
            <pc:docMk/>
            <pc:sldMk cId="3298484645" sldId="289"/>
            <ac:picMk id="13" creationId="{0F51F561-F2D2-F802-DDBD-810E842DD9B3}"/>
          </ac:picMkLst>
        </pc:picChg>
        <pc:picChg chg="del">
          <ac:chgData name="BEATRIZ DIAS LOPES" userId="e22995d8-6eec-4313-a79c-38be0f79c135" providerId="ADAL" clId="{EAF87B99-A290-4EB4-B60F-3960CB0DC954}" dt="2025-05-31T16:16:31.920" v="990" actId="478"/>
          <ac:picMkLst>
            <pc:docMk/>
            <pc:sldMk cId="3298484645" sldId="289"/>
            <ac:picMk id="13" creationId="{D9CCFB98-804F-EDCB-CB34-AC4C8771E160}"/>
          </ac:picMkLst>
        </pc:picChg>
        <pc:picChg chg="add mod">
          <ac:chgData name="BEATRIZ DIAS LOPES" userId="e22995d8-6eec-4313-a79c-38be0f79c135" providerId="ADAL" clId="{EAF87B99-A290-4EB4-B60F-3960CB0DC954}" dt="2025-06-01T02:58:14.309" v="1326" actId="14100"/>
          <ac:picMkLst>
            <pc:docMk/>
            <pc:sldMk cId="3298484645" sldId="289"/>
            <ac:picMk id="15" creationId="{39F3CBC1-8A34-12D8-86DC-44E4403C9223}"/>
          </ac:picMkLst>
        </pc:picChg>
        <pc:picChg chg="del">
          <ac:chgData name="BEATRIZ DIAS LOPES" userId="e22995d8-6eec-4313-a79c-38be0f79c135" providerId="ADAL" clId="{EAF87B99-A290-4EB4-B60F-3960CB0DC954}" dt="2025-05-31T16:16:28.450" v="988" actId="478"/>
          <ac:picMkLst>
            <pc:docMk/>
            <pc:sldMk cId="3298484645" sldId="289"/>
            <ac:picMk id="15" creationId="{BE4F4322-26F7-0950-B7A3-B70584A3A28E}"/>
          </ac:picMkLst>
        </pc:picChg>
        <pc:picChg chg="del">
          <ac:chgData name="BEATRIZ DIAS LOPES" userId="e22995d8-6eec-4313-a79c-38be0f79c135" providerId="ADAL" clId="{EAF87B99-A290-4EB4-B60F-3960CB0DC954}" dt="2025-05-31T16:16:30.380" v="989" actId="478"/>
          <ac:picMkLst>
            <pc:docMk/>
            <pc:sldMk cId="3298484645" sldId="289"/>
            <ac:picMk id="18" creationId="{41C8DB83-2718-CE34-9B41-E72501C4522F}"/>
          </ac:picMkLst>
        </pc:picChg>
        <pc:inkChg chg="del">
          <ac:chgData name="BEATRIZ DIAS LOPES" userId="e22995d8-6eec-4313-a79c-38be0f79c135" providerId="ADAL" clId="{EAF87B99-A290-4EB4-B60F-3960CB0DC954}" dt="2025-05-31T16:16:34.914" v="992" actId="478"/>
          <ac:inkMkLst>
            <pc:docMk/>
            <pc:sldMk cId="3298484645" sldId="289"/>
            <ac:inkMk id="19" creationId="{EA245055-3B9F-ECFA-7705-C88DA02836F8}"/>
          </ac:inkMkLst>
        </pc:inkChg>
      </pc:sldChg>
      <pc:sldChg chg="addSp delSp modSp mod">
        <pc:chgData name="BEATRIZ DIAS LOPES" userId="e22995d8-6eec-4313-a79c-38be0f79c135" providerId="ADAL" clId="{EAF87B99-A290-4EB4-B60F-3960CB0DC954}" dt="2025-05-31T16:22:51.348" v="1007" actId="20577"/>
        <pc:sldMkLst>
          <pc:docMk/>
          <pc:sldMk cId="4082250802" sldId="306"/>
        </pc:sldMkLst>
        <pc:spChg chg="del">
          <ac:chgData name="BEATRIZ DIAS LOPES" userId="e22995d8-6eec-4313-a79c-38be0f79c135" providerId="ADAL" clId="{EAF87B99-A290-4EB4-B60F-3960CB0DC954}" dt="2025-05-31T04:03:56.187" v="258" actId="478"/>
          <ac:spMkLst>
            <pc:docMk/>
            <pc:sldMk cId="4082250802" sldId="306"/>
            <ac:spMk id="4" creationId="{F040BB58-2BF8-DEFF-4C51-BBEA0F955F27}"/>
          </ac:spMkLst>
        </pc:spChg>
        <pc:spChg chg="add del">
          <ac:chgData name="BEATRIZ DIAS LOPES" userId="e22995d8-6eec-4313-a79c-38be0f79c135" providerId="ADAL" clId="{EAF87B99-A290-4EB4-B60F-3960CB0DC954}" dt="2025-05-31T03:47:39.370" v="257" actId="22"/>
          <ac:spMkLst>
            <pc:docMk/>
            <pc:sldMk cId="4082250802" sldId="306"/>
            <ac:spMk id="14" creationId="{F8D74B23-F9CD-491C-E9A5-0B58FB1D91DE}"/>
          </ac:spMkLst>
        </pc:spChg>
        <pc:spChg chg="add del mod">
          <ac:chgData name="BEATRIZ DIAS LOPES" userId="e22995d8-6eec-4313-a79c-38be0f79c135" providerId="ADAL" clId="{EAF87B99-A290-4EB4-B60F-3960CB0DC954}" dt="2025-05-31T04:33:15.874" v="286"/>
          <ac:spMkLst>
            <pc:docMk/>
            <pc:sldMk cId="4082250802" sldId="306"/>
            <ac:spMk id="21" creationId="{34AE3CCF-D914-5B67-C2D8-D108D085E7AC}"/>
          </ac:spMkLst>
        </pc:spChg>
        <pc:spChg chg="add del mod">
          <ac:chgData name="BEATRIZ DIAS LOPES" userId="e22995d8-6eec-4313-a79c-38be0f79c135" providerId="ADAL" clId="{EAF87B99-A290-4EB4-B60F-3960CB0DC954}" dt="2025-05-31T04:33:15.874" v="288"/>
          <ac:spMkLst>
            <pc:docMk/>
            <pc:sldMk cId="4082250802" sldId="306"/>
            <ac:spMk id="22" creationId="{8832509A-768C-F73F-19E0-D722E8DF389D}"/>
          </ac:spMkLst>
        </pc:spChg>
        <pc:spChg chg="add del mod">
          <ac:chgData name="BEATRIZ DIAS LOPES" userId="e22995d8-6eec-4313-a79c-38be0f79c135" providerId="ADAL" clId="{EAF87B99-A290-4EB4-B60F-3960CB0DC954}" dt="2025-05-31T04:44:50.628" v="306"/>
          <ac:spMkLst>
            <pc:docMk/>
            <pc:sldMk cId="4082250802" sldId="306"/>
            <ac:spMk id="23" creationId="{5FDA97C1-4B7F-15AC-3E81-34CAFBCB9D95}"/>
          </ac:spMkLst>
        </pc:spChg>
        <pc:spChg chg="add mod">
          <ac:chgData name="BEATRIZ DIAS LOPES" userId="e22995d8-6eec-4313-a79c-38be0f79c135" providerId="ADAL" clId="{EAF87B99-A290-4EB4-B60F-3960CB0DC954}" dt="2025-05-31T16:22:51.348" v="1007" actId="20577"/>
          <ac:spMkLst>
            <pc:docMk/>
            <pc:sldMk cId="4082250802" sldId="306"/>
            <ac:spMk id="24" creationId="{D82775D1-664A-EC56-B737-A91C13A56243}"/>
          </ac:spMkLst>
        </pc:spChg>
        <pc:picChg chg="add del mod">
          <ac:chgData name="BEATRIZ DIAS LOPES" userId="e22995d8-6eec-4313-a79c-38be0f79c135" providerId="ADAL" clId="{EAF87B99-A290-4EB4-B60F-3960CB0DC954}" dt="2025-05-31T04:54:49.700" v="549" actId="478"/>
          <ac:picMkLst>
            <pc:docMk/>
            <pc:sldMk cId="4082250802" sldId="306"/>
            <ac:picMk id="5" creationId="{282716BA-A8C8-65BB-E11A-566ECE852D9A}"/>
          </ac:picMkLst>
        </pc:picChg>
        <pc:picChg chg="add del mod">
          <ac:chgData name="BEATRIZ DIAS LOPES" userId="e22995d8-6eec-4313-a79c-38be0f79c135" providerId="ADAL" clId="{EAF87B99-A290-4EB4-B60F-3960CB0DC954}" dt="2025-05-31T04:31:18.813" v="263" actId="478"/>
          <ac:picMkLst>
            <pc:docMk/>
            <pc:sldMk cId="4082250802" sldId="306"/>
            <ac:picMk id="16" creationId="{049EEB07-1C42-9D51-D453-B440C4937964}"/>
          </ac:picMkLst>
        </pc:picChg>
        <pc:picChg chg="add del mod">
          <ac:chgData name="BEATRIZ DIAS LOPES" userId="e22995d8-6eec-4313-a79c-38be0f79c135" providerId="ADAL" clId="{EAF87B99-A290-4EB4-B60F-3960CB0DC954}" dt="2025-05-31T04:32:08.616" v="267" actId="478"/>
          <ac:picMkLst>
            <pc:docMk/>
            <pc:sldMk cId="4082250802" sldId="306"/>
            <ac:picMk id="18" creationId="{9F28AB6A-C2A9-BE94-7648-93DED191D70F}"/>
          </ac:picMkLst>
        </pc:picChg>
        <pc:picChg chg="add del mod">
          <ac:chgData name="BEATRIZ DIAS LOPES" userId="e22995d8-6eec-4313-a79c-38be0f79c135" providerId="ADAL" clId="{EAF87B99-A290-4EB4-B60F-3960CB0DC954}" dt="2025-05-31T04:57:05.748" v="552" actId="478"/>
          <ac:picMkLst>
            <pc:docMk/>
            <pc:sldMk cId="4082250802" sldId="306"/>
            <ac:picMk id="20" creationId="{868E1001-5230-5AAB-F9F6-F612F21B8526}"/>
          </ac:picMkLst>
        </pc:picChg>
        <pc:picChg chg="add mod">
          <ac:chgData name="BEATRIZ DIAS LOPES" userId="e22995d8-6eec-4313-a79c-38be0f79c135" providerId="ADAL" clId="{EAF87B99-A290-4EB4-B60F-3960CB0DC954}" dt="2025-05-31T04:57:21.337" v="555" actId="1076"/>
          <ac:picMkLst>
            <pc:docMk/>
            <pc:sldMk cId="4082250802" sldId="306"/>
            <ac:picMk id="26" creationId="{E975DD2D-ACCC-D09E-57FE-15E98317424E}"/>
          </ac:picMkLst>
        </pc:picChg>
      </pc:sldChg>
      <pc:sldChg chg="delSp del mod">
        <pc:chgData name="BEATRIZ DIAS LOPES" userId="e22995d8-6eec-4313-a79c-38be0f79c135" providerId="ADAL" clId="{EAF87B99-A290-4EB4-B60F-3960CB0DC954}" dt="2025-06-01T01:10:50.270" v="1220" actId="47"/>
        <pc:sldMkLst>
          <pc:docMk/>
          <pc:sldMk cId="1899851814" sldId="307"/>
        </pc:sldMkLst>
        <pc:spChg chg="del">
          <ac:chgData name="BEATRIZ DIAS LOPES" userId="e22995d8-6eec-4313-a79c-38be0f79c135" providerId="ADAL" clId="{EAF87B99-A290-4EB4-B60F-3960CB0DC954}" dt="2025-05-30T23:01:02.798" v="205" actId="478"/>
          <ac:spMkLst>
            <pc:docMk/>
            <pc:sldMk cId="1899851814" sldId="307"/>
            <ac:spMk id="9" creationId="{67DE7AC2-B9F7-58B4-13F2-A6C6DD4C42B2}"/>
          </ac:spMkLst>
        </pc:spChg>
      </pc:sldChg>
      <pc:sldChg chg="addSp delSp modSp mod">
        <pc:chgData name="BEATRIZ DIAS LOPES" userId="e22995d8-6eec-4313-a79c-38be0f79c135" providerId="ADAL" clId="{EAF87B99-A290-4EB4-B60F-3960CB0DC954}" dt="2025-06-06T04:13:18.526" v="1382" actId="1076"/>
        <pc:sldMkLst>
          <pc:docMk/>
          <pc:sldMk cId="1353997987" sldId="312"/>
        </pc:sldMkLst>
        <pc:spChg chg="add del">
          <ac:chgData name="BEATRIZ DIAS LOPES" userId="e22995d8-6eec-4313-a79c-38be0f79c135" providerId="ADAL" clId="{EAF87B99-A290-4EB4-B60F-3960CB0DC954}" dt="2025-05-31T02:43:03.814" v="226" actId="478"/>
          <ac:spMkLst>
            <pc:docMk/>
            <pc:sldMk cId="1353997987" sldId="312"/>
            <ac:spMk id="5" creationId="{8430BD46-C7F1-BDEB-F552-2ED75DB43C62}"/>
          </ac:spMkLst>
        </pc:spChg>
        <pc:spChg chg="add del mod">
          <ac:chgData name="BEATRIZ DIAS LOPES" userId="e22995d8-6eec-4313-a79c-38be0f79c135" providerId="ADAL" clId="{EAF87B99-A290-4EB4-B60F-3960CB0DC954}" dt="2025-06-01T01:13:14.365" v="1225"/>
          <ac:spMkLst>
            <pc:docMk/>
            <pc:sldMk cId="1353997987" sldId="312"/>
            <ac:spMk id="11" creationId="{16D4353E-2494-1124-04B6-179F3673227A}"/>
          </ac:spMkLst>
        </pc:spChg>
        <pc:spChg chg="add del">
          <ac:chgData name="BEATRIZ DIAS LOPES" userId="e22995d8-6eec-4313-a79c-38be0f79c135" providerId="ADAL" clId="{EAF87B99-A290-4EB4-B60F-3960CB0DC954}" dt="2025-05-31T02:43:06.340" v="228" actId="22"/>
          <ac:spMkLst>
            <pc:docMk/>
            <pc:sldMk cId="1353997987" sldId="312"/>
            <ac:spMk id="11" creationId="{C9366690-02AB-C3F2-202D-20B7729CB3F2}"/>
          </ac:spMkLst>
        </pc:spChg>
        <pc:spChg chg="del">
          <ac:chgData name="BEATRIZ DIAS LOPES" userId="e22995d8-6eec-4313-a79c-38be0f79c135" providerId="ADAL" clId="{EAF87B99-A290-4EB4-B60F-3960CB0DC954}" dt="2025-05-30T03:19:42.188" v="183" actId="478"/>
          <ac:spMkLst>
            <pc:docMk/>
            <pc:sldMk cId="1353997987" sldId="312"/>
            <ac:spMk id="11" creationId="{E07177CD-1692-FAA7-88BE-F6E6F59D030E}"/>
          </ac:spMkLst>
        </pc:spChg>
        <pc:spChg chg="add">
          <ac:chgData name="BEATRIZ DIAS LOPES" userId="e22995d8-6eec-4313-a79c-38be0f79c135" providerId="ADAL" clId="{EAF87B99-A290-4EB4-B60F-3960CB0DC954}" dt="2025-05-31T17:00:38.233" v="1189"/>
          <ac:spMkLst>
            <pc:docMk/>
            <pc:sldMk cId="1353997987" sldId="312"/>
            <ac:spMk id="19" creationId="{B06AA5A6-57C7-4485-9A61-8EF32227EAE3}"/>
          </ac:spMkLst>
        </pc:spChg>
        <pc:picChg chg="add del mod">
          <ac:chgData name="BEATRIZ DIAS LOPES" userId="e22995d8-6eec-4313-a79c-38be0f79c135" providerId="ADAL" clId="{EAF87B99-A290-4EB4-B60F-3960CB0DC954}" dt="2025-06-01T02:17:02.743" v="1278" actId="478"/>
          <ac:picMkLst>
            <pc:docMk/>
            <pc:sldMk cId="1353997987" sldId="312"/>
            <ac:picMk id="5" creationId="{71D746B8-6800-436B-2CB3-B7944F5B5A77}"/>
          </ac:picMkLst>
        </pc:picChg>
        <pc:picChg chg="add del mod">
          <ac:chgData name="BEATRIZ DIAS LOPES" userId="e22995d8-6eec-4313-a79c-38be0f79c135" providerId="ADAL" clId="{EAF87B99-A290-4EB4-B60F-3960CB0DC954}" dt="2025-06-06T04:07:05.223" v="1358" actId="478"/>
          <ac:picMkLst>
            <pc:docMk/>
            <pc:sldMk cId="1353997987" sldId="312"/>
            <ac:picMk id="5" creationId="{F98D2260-602A-667C-CADA-DDD9F283CF8B}"/>
          </ac:picMkLst>
        </pc:picChg>
        <pc:picChg chg="add del mod">
          <ac:chgData name="BEATRIZ DIAS LOPES" userId="e22995d8-6eec-4313-a79c-38be0f79c135" providerId="ADAL" clId="{EAF87B99-A290-4EB4-B60F-3960CB0DC954}" dt="2025-06-06T04:11:46.071" v="1372" actId="478"/>
          <ac:picMkLst>
            <pc:docMk/>
            <pc:sldMk cId="1353997987" sldId="312"/>
            <ac:picMk id="13" creationId="{10879B01-BCC2-626F-7B91-0908D441046A}"/>
          </ac:picMkLst>
        </pc:picChg>
        <pc:picChg chg="add mod">
          <ac:chgData name="BEATRIZ DIAS LOPES" userId="e22995d8-6eec-4313-a79c-38be0f79c135" providerId="ADAL" clId="{EAF87B99-A290-4EB4-B60F-3960CB0DC954}" dt="2025-05-31T13:35:40.010" v="763"/>
          <ac:picMkLst>
            <pc:docMk/>
            <pc:sldMk cId="1353997987" sldId="312"/>
            <ac:picMk id="13" creationId="{3EEBA598-4759-3E8F-7BAB-26AC1E3C4610}"/>
          </ac:picMkLst>
        </pc:picChg>
        <pc:picChg chg="add del mod">
          <ac:chgData name="BEATRIZ DIAS LOPES" userId="e22995d8-6eec-4313-a79c-38be0f79c135" providerId="ADAL" clId="{EAF87B99-A290-4EB4-B60F-3960CB0DC954}" dt="2025-06-01T02:28:41.121" v="1285" actId="478"/>
          <ac:picMkLst>
            <pc:docMk/>
            <pc:sldMk cId="1353997987" sldId="312"/>
            <ac:picMk id="14" creationId="{C03B8E7F-2562-57BF-FA6B-B97104CFAB7F}"/>
          </ac:picMkLst>
        </pc:picChg>
        <pc:picChg chg="add mod">
          <ac:chgData name="BEATRIZ DIAS LOPES" userId="e22995d8-6eec-4313-a79c-38be0f79c135" providerId="ADAL" clId="{EAF87B99-A290-4EB4-B60F-3960CB0DC954}" dt="2025-06-06T04:13:18.526" v="1382" actId="1076"/>
          <ac:picMkLst>
            <pc:docMk/>
            <pc:sldMk cId="1353997987" sldId="312"/>
            <ac:picMk id="15" creationId="{865FC622-54B7-3BCA-91D1-4CB4E6CE8B60}"/>
          </ac:picMkLst>
        </pc:picChg>
        <pc:picChg chg="add del">
          <ac:chgData name="BEATRIZ DIAS LOPES" userId="e22995d8-6eec-4313-a79c-38be0f79c135" providerId="ADAL" clId="{EAF87B99-A290-4EB4-B60F-3960CB0DC954}" dt="2025-05-31T13:50:00.304" v="765" actId="478"/>
          <ac:picMkLst>
            <pc:docMk/>
            <pc:sldMk cId="1353997987" sldId="312"/>
            <ac:picMk id="15" creationId="{BAAAA351-09DE-CFFF-087F-033B64E52DAE}"/>
          </ac:picMkLst>
        </pc:picChg>
        <pc:picChg chg="add del mod">
          <ac:chgData name="BEATRIZ DIAS LOPES" userId="e22995d8-6eec-4313-a79c-38be0f79c135" providerId="ADAL" clId="{EAF87B99-A290-4EB4-B60F-3960CB0DC954}" dt="2025-06-06T03:26:25.945" v="1351" actId="478"/>
          <ac:picMkLst>
            <pc:docMk/>
            <pc:sldMk cId="1353997987" sldId="312"/>
            <ac:picMk id="16" creationId="{A8510BC9-054C-9A4D-0A56-D185B189F595}"/>
          </ac:picMkLst>
        </pc:picChg>
        <pc:picChg chg="del">
          <ac:chgData name="BEATRIZ DIAS LOPES" userId="e22995d8-6eec-4313-a79c-38be0f79c135" providerId="ADAL" clId="{EAF87B99-A290-4EB4-B60F-3960CB0DC954}" dt="2025-05-30T19:58:16.583" v="190" actId="478"/>
          <ac:picMkLst>
            <pc:docMk/>
            <pc:sldMk cId="1353997987" sldId="312"/>
            <ac:picMk id="17" creationId="{26905575-402A-8069-AEAB-548BE44953B5}"/>
          </ac:picMkLst>
        </pc:picChg>
        <pc:picChg chg="add del">
          <ac:chgData name="BEATRIZ DIAS LOPES" userId="e22995d8-6eec-4313-a79c-38be0f79c135" providerId="ADAL" clId="{EAF87B99-A290-4EB4-B60F-3960CB0DC954}" dt="2025-05-31T16:05:31.781" v="977" actId="478"/>
          <ac:picMkLst>
            <pc:docMk/>
            <pc:sldMk cId="1353997987" sldId="312"/>
            <ac:picMk id="18" creationId="{73ABE93C-FF9E-C316-4B55-D16DE02CEA42}"/>
          </ac:picMkLst>
        </pc:picChg>
        <pc:picChg chg="add del">
          <ac:chgData name="BEATRIZ DIAS LOPES" userId="e22995d8-6eec-4313-a79c-38be0f79c135" providerId="ADAL" clId="{EAF87B99-A290-4EB4-B60F-3960CB0DC954}" dt="2025-05-31T17:00:44.862" v="1191" actId="21"/>
          <ac:picMkLst>
            <pc:docMk/>
            <pc:sldMk cId="1353997987" sldId="312"/>
            <ac:picMk id="20" creationId="{03E556EA-D51E-EB98-C6FC-E621D4118240}"/>
          </ac:picMkLst>
        </pc:picChg>
        <pc:picChg chg="add mod">
          <ac:chgData name="BEATRIZ DIAS LOPES" userId="e22995d8-6eec-4313-a79c-38be0f79c135" providerId="ADAL" clId="{EAF87B99-A290-4EB4-B60F-3960CB0DC954}" dt="2025-05-31T02:42:52.904" v="224" actId="14100"/>
          <ac:picMkLst>
            <pc:docMk/>
            <pc:sldMk cId="1353997987" sldId="312"/>
            <ac:picMk id="1026" creationId="{7A067EDD-9DA4-E3C7-F00E-82D818F31C59}"/>
          </ac:picMkLst>
        </pc:picChg>
        <pc:picChg chg="add del mod">
          <ac:chgData name="BEATRIZ DIAS LOPES" userId="e22995d8-6eec-4313-a79c-38be0f79c135" providerId="ADAL" clId="{EAF87B99-A290-4EB4-B60F-3960CB0DC954}" dt="2025-05-31T16:58:22.134" v="1188" actId="21"/>
          <ac:picMkLst>
            <pc:docMk/>
            <pc:sldMk cId="1353997987" sldId="312"/>
            <ac:picMk id="1028" creationId="{C9B1DFE4-794F-FE7A-551A-872F1023755E}"/>
          </ac:picMkLst>
        </pc:picChg>
        <pc:picChg chg="del">
          <ac:chgData name="BEATRIZ DIAS LOPES" userId="e22995d8-6eec-4313-a79c-38be0f79c135" providerId="ADAL" clId="{EAF87B99-A290-4EB4-B60F-3960CB0DC954}" dt="2025-05-30T22:50:46.683" v="204" actId="478"/>
          <ac:picMkLst>
            <pc:docMk/>
            <pc:sldMk cId="1353997987" sldId="312"/>
            <ac:picMk id="3074" creationId="{B790421D-58FA-B681-6079-A8130FD742B0}"/>
          </ac:picMkLst>
        </pc:picChg>
      </pc:sldChg>
      <pc:sldChg chg="addSp delSp modSp mod">
        <pc:chgData name="BEATRIZ DIAS LOPES" userId="e22995d8-6eec-4313-a79c-38be0f79c135" providerId="ADAL" clId="{EAF87B99-A290-4EB4-B60F-3960CB0DC954}" dt="2025-06-01T01:15:36.230" v="1241" actId="14100"/>
        <pc:sldMkLst>
          <pc:docMk/>
          <pc:sldMk cId="1520717809" sldId="313"/>
        </pc:sldMkLst>
        <pc:spChg chg="del">
          <ac:chgData name="BEATRIZ DIAS LOPES" userId="e22995d8-6eec-4313-a79c-38be0f79c135" providerId="ADAL" clId="{EAF87B99-A290-4EB4-B60F-3960CB0DC954}" dt="2025-05-31T16:30:24.923" v="1028" actId="478"/>
          <ac:spMkLst>
            <pc:docMk/>
            <pc:sldMk cId="1520717809" sldId="313"/>
            <ac:spMk id="5" creationId="{B12C6DA5-49F1-B0ED-6BCB-EA9695C05C11}"/>
          </ac:spMkLst>
        </pc:spChg>
        <pc:spChg chg="add mod">
          <ac:chgData name="BEATRIZ DIAS LOPES" userId="e22995d8-6eec-4313-a79c-38be0f79c135" providerId="ADAL" clId="{EAF87B99-A290-4EB4-B60F-3960CB0DC954}" dt="2025-06-01T01:15:02.331" v="1235" actId="208"/>
          <ac:spMkLst>
            <pc:docMk/>
            <pc:sldMk cId="1520717809" sldId="313"/>
            <ac:spMk id="5" creationId="{E1EE18B1-8638-0948-698B-B1FBC06045D7}"/>
          </ac:spMkLst>
        </pc:spChg>
        <pc:spChg chg="mod">
          <ac:chgData name="BEATRIZ DIAS LOPES" userId="e22995d8-6eec-4313-a79c-38be0f79c135" providerId="ADAL" clId="{EAF87B99-A290-4EB4-B60F-3960CB0DC954}" dt="2025-05-31T16:37:24.026" v="1112" actId="1076"/>
          <ac:spMkLst>
            <pc:docMk/>
            <pc:sldMk cId="1520717809" sldId="313"/>
            <ac:spMk id="8" creationId="{4F76BB07-31BC-8F31-EBE2-50FC66BBA3A2}"/>
          </ac:spMkLst>
        </pc:spChg>
        <pc:spChg chg="add mod">
          <ac:chgData name="BEATRIZ DIAS LOPES" userId="e22995d8-6eec-4313-a79c-38be0f79c135" providerId="ADAL" clId="{EAF87B99-A290-4EB4-B60F-3960CB0DC954}" dt="2025-05-31T16:55:45.203" v="1184" actId="1582"/>
          <ac:spMkLst>
            <pc:docMk/>
            <pc:sldMk cId="1520717809" sldId="313"/>
            <ac:spMk id="13" creationId="{873F0BB9-B4F4-EB79-A0F8-6AA7BD8055BB}"/>
          </ac:spMkLst>
        </pc:spChg>
        <pc:spChg chg="add mod">
          <ac:chgData name="BEATRIZ DIAS LOPES" userId="e22995d8-6eec-4313-a79c-38be0f79c135" providerId="ADAL" clId="{EAF87B99-A290-4EB4-B60F-3960CB0DC954}" dt="2025-06-01T01:15:36.230" v="1241" actId="14100"/>
          <ac:spMkLst>
            <pc:docMk/>
            <pc:sldMk cId="1520717809" sldId="313"/>
            <ac:spMk id="14" creationId="{E2EDD4B8-AB98-3CF9-0B13-A2E8844B651D}"/>
          </ac:spMkLst>
        </pc:spChg>
        <pc:spChg chg="add mod">
          <ac:chgData name="BEATRIZ DIAS LOPES" userId="e22995d8-6eec-4313-a79c-38be0f79c135" providerId="ADAL" clId="{EAF87B99-A290-4EB4-B60F-3960CB0DC954}" dt="2025-05-31T16:33:05.769" v="1074" actId="113"/>
          <ac:spMkLst>
            <pc:docMk/>
            <pc:sldMk cId="1520717809" sldId="313"/>
            <ac:spMk id="15" creationId="{196336D8-C16B-1348-5B7A-4BE634BD95BF}"/>
          </ac:spMkLst>
        </pc:spChg>
        <pc:spChg chg="del">
          <ac:chgData name="BEATRIZ DIAS LOPES" userId="e22995d8-6eec-4313-a79c-38be0f79c135" providerId="ADAL" clId="{EAF87B99-A290-4EB4-B60F-3960CB0DC954}" dt="2025-05-31T16:27:33.576" v="1012" actId="478"/>
          <ac:spMkLst>
            <pc:docMk/>
            <pc:sldMk cId="1520717809" sldId="313"/>
            <ac:spMk id="16" creationId="{A003DBBF-2D2B-25B8-A214-3572B656F893}"/>
          </ac:spMkLst>
        </pc:spChg>
        <pc:spChg chg="add mod">
          <ac:chgData name="BEATRIZ DIAS LOPES" userId="e22995d8-6eec-4313-a79c-38be0f79c135" providerId="ADAL" clId="{EAF87B99-A290-4EB4-B60F-3960CB0DC954}" dt="2025-05-31T16:35:47.726" v="1104" actId="14100"/>
          <ac:spMkLst>
            <pc:docMk/>
            <pc:sldMk cId="1520717809" sldId="313"/>
            <ac:spMk id="19" creationId="{D4D28206-6E2E-6CF7-2D46-D2D60F8E205C}"/>
          </ac:spMkLst>
        </pc:spChg>
        <pc:spChg chg="add mod">
          <ac:chgData name="BEATRIZ DIAS LOPES" userId="e22995d8-6eec-4313-a79c-38be0f79c135" providerId="ADAL" clId="{EAF87B99-A290-4EB4-B60F-3960CB0DC954}" dt="2025-05-31T16:35:26.570" v="1100" actId="1076"/>
          <ac:spMkLst>
            <pc:docMk/>
            <pc:sldMk cId="1520717809" sldId="313"/>
            <ac:spMk id="20" creationId="{5B936C5B-07A9-C328-23A7-DEF272DE4DBE}"/>
          </ac:spMkLst>
        </pc:spChg>
        <pc:spChg chg="del">
          <ac:chgData name="BEATRIZ DIAS LOPES" userId="e22995d8-6eec-4313-a79c-38be0f79c135" providerId="ADAL" clId="{EAF87B99-A290-4EB4-B60F-3960CB0DC954}" dt="2025-05-31T16:27:38.237" v="1014" actId="478"/>
          <ac:spMkLst>
            <pc:docMk/>
            <pc:sldMk cId="1520717809" sldId="313"/>
            <ac:spMk id="31" creationId="{FB21536A-1AAA-9362-4CC1-8E9F3E2728A5}"/>
          </ac:spMkLst>
        </pc:spChg>
        <pc:spChg chg="del">
          <ac:chgData name="BEATRIZ DIAS LOPES" userId="e22995d8-6eec-4313-a79c-38be0f79c135" providerId="ADAL" clId="{EAF87B99-A290-4EB4-B60F-3960CB0DC954}" dt="2025-05-31T16:27:35.831" v="1013" actId="478"/>
          <ac:spMkLst>
            <pc:docMk/>
            <pc:sldMk cId="1520717809" sldId="313"/>
            <ac:spMk id="32" creationId="{4DFEFA8D-C686-FFE8-975F-273329D449F8}"/>
          </ac:spMkLst>
        </pc:spChg>
        <pc:spChg chg="del">
          <ac:chgData name="BEATRIZ DIAS LOPES" userId="e22995d8-6eec-4313-a79c-38be0f79c135" providerId="ADAL" clId="{EAF87B99-A290-4EB4-B60F-3960CB0DC954}" dt="2025-05-31T16:27:28.148" v="1011" actId="478"/>
          <ac:spMkLst>
            <pc:docMk/>
            <pc:sldMk cId="1520717809" sldId="313"/>
            <ac:spMk id="33" creationId="{72C4F949-8959-8FC4-A61F-652443D1EB73}"/>
          </ac:spMkLst>
        </pc:spChg>
        <pc:picChg chg="add mod">
          <ac:chgData name="BEATRIZ DIAS LOPES" userId="e22995d8-6eec-4313-a79c-38be0f79c135" providerId="ADAL" clId="{EAF87B99-A290-4EB4-B60F-3960CB0DC954}" dt="2025-05-31T16:33:42.962" v="1081" actId="1076"/>
          <ac:picMkLst>
            <pc:docMk/>
            <pc:sldMk cId="1520717809" sldId="313"/>
            <ac:picMk id="12" creationId="{E52A061F-305B-2E06-47C0-DE4F39D8437B}"/>
          </ac:picMkLst>
        </pc:picChg>
        <pc:picChg chg="del">
          <ac:chgData name="BEATRIZ DIAS LOPES" userId="e22995d8-6eec-4313-a79c-38be0f79c135" providerId="ADAL" clId="{EAF87B99-A290-4EB4-B60F-3960CB0DC954}" dt="2025-05-31T16:27:24.447" v="1009" actId="478"/>
          <ac:picMkLst>
            <pc:docMk/>
            <pc:sldMk cId="1520717809" sldId="313"/>
            <ac:picMk id="14" creationId="{A192EEF9-25BB-C3F4-BA19-242CB9F08DD3}"/>
          </ac:picMkLst>
        </pc:picChg>
        <pc:picChg chg="add mod">
          <ac:chgData name="BEATRIZ DIAS LOPES" userId="e22995d8-6eec-4313-a79c-38be0f79c135" providerId="ADAL" clId="{EAF87B99-A290-4EB4-B60F-3960CB0DC954}" dt="2025-05-31T16:32:48.853" v="1070" actId="1076"/>
          <ac:picMkLst>
            <pc:docMk/>
            <pc:sldMk cId="1520717809" sldId="313"/>
            <ac:picMk id="17" creationId="{282B3E4B-8B25-6625-CF03-DEC5E8051B7A}"/>
          </ac:picMkLst>
        </pc:picChg>
        <pc:picChg chg="del">
          <ac:chgData name="BEATRIZ DIAS LOPES" userId="e22995d8-6eec-4313-a79c-38be0f79c135" providerId="ADAL" clId="{EAF87B99-A290-4EB4-B60F-3960CB0DC954}" dt="2025-05-31T16:27:21.827" v="1008" actId="478"/>
          <ac:picMkLst>
            <pc:docMk/>
            <pc:sldMk cId="1520717809" sldId="313"/>
            <ac:picMk id="26" creationId="{AF26FA4C-039C-60A2-AB89-36024664F624}"/>
          </ac:picMkLst>
        </pc:picChg>
        <pc:picChg chg="del">
          <ac:chgData name="BEATRIZ DIAS LOPES" userId="e22995d8-6eec-4313-a79c-38be0f79c135" providerId="ADAL" clId="{EAF87B99-A290-4EB4-B60F-3960CB0DC954}" dt="2025-05-31T16:27:25.691" v="1010" actId="478"/>
          <ac:picMkLst>
            <pc:docMk/>
            <pc:sldMk cId="1520717809" sldId="313"/>
            <ac:picMk id="30" creationId="{DDF98A87-7B30-035A-93DC-F6727EB97266}"/>
          </ac:picMkLst>
        </pc:picChg>
      </pc:sldChg>
      <pc:sldChg chg="addSp delSp modSp mod">
        <pc:chgData name="BEATRIZ DIAS LOPES" userId="e22995d8-6eec-4313-a79c-38be0f79c135" providerId="ADAL" clId="{EAF87B99-A290-4EB4-B60F-3960CB0DC954}" dt="2025-06-01T01:17:02.996" v="1247" actId="14100"/>
        <pc:sldMkLst>
          <pc:docMk/>
          <pc:sldMk cId="3326558112" sldId="314"/>
        </pc:sldMkLst>
        <pc:spChg chg="del">
          <ac:chgData name="BEATRIZ DIAS LOPES" userId="e22995d8-6eec-4313-a79c-38be0f79c135" providerId="ADAL" clId="{EAF87B99-A290-4EB4-B60F-3960CB0DC954}" dt="2025-05-31T16:51:31.089" v="1116" actId="478"/>
          <ac:spMkLst>
            <pc:docMk/>
            <pc:sldMk cId="3326558112" sldId="314"/>
            <ac:spMk id="5" creationId="{911398D3-219E-EA38-73DB-E3482BF7A423}"/>
          </ac:spMkLst>
        </pc:spChg>
        <pc:spChg chg="add mod">
          <ac:chgData name="BEATRIZ DIAS LOPES" userId="e22995d8-6eec-4313-a79c-38be0f79c135" providerId="ADAL" clId="{EAF87B99-A290-4EB4-B60F-3960CB0DC954}" dt="2025-06-01T01:17:02.996" v="1247" actId="14100"/>
          <ac:spMkLst>
            <pc:docMk/>
            <pc:sldMk cId="3326558112" sldId="314"/>
            <ac:spMk id="5" creationId="{B092DD74-7924-E49A-0904-AB7CDAAFFD11}"/>
          </ac:spMkLst>
        </pc:spChg>
        <pc:spChg chg="del mod">
          <ac:chgData name="BEATRIZ DIAS LOPES" userId="e22995d8-6eec-4313-a79c-38be0f79c135" providerId="ADAL" clId="{EAF87B99-A290-4EB4-B60F-3960CB0DC954}" dt="2025-05-30T23:05:52.247" v="207" actId="478"/>
          <ac:spMkLst>
            <pc:docMk/>
            <pc:sldMk cId="3326558112" sldId="314"/>
            <ac:spMk id="16" creationId="{41BCAABB-F27E-4EAF-041B-EF326F66AD61}"/>
          </ac:spMkLst>
        </pc:spChg>
        <pc:spChg chg="add del mod">
          <ac:chgData name="BEATRIZ DIAS LOPES" userId="e22995d8-6eec-4313-a79c-38be0f79c135" providerId="ADAL" clId="{EAF87B99-A290-4EB4-B60F-3960CB0DC954}" dt="2025-05-31T16:52:14.986" v="1130" actId="21"/>
          <ac:spMkLst>
            <pc:docMk/>
            <pc:sldMk cId="3326558112" sldId="314"/>
            <ac:spMk id="17" creationId="{E1580AD7-6CAB-D4D4-E76F-0C76EFE19847}"/>
          </ac:spMkLst>
        </pc:spChg>
        <pc:spChg chg="add mod">
          <ac:chgData name="BEATRIZ DIAS LOPES" userId="e22995d8-6eec-4313-a79c-38be0f79c135" providerId="ADAL" clId="{EAF87B99-A290-4EB4-B60F-3960CB0DC954}" dt="2025-05-31T16:55:39.376" v="1183" actId="1582"/>
          <ac:spMkLst>
            <pc:docMk/>
            <pc:sldMk cId="3326558112" sldId="314"/>
            <ac:spMk id="18" creationId="{568118EE-4FC2-B775-7A2A-7199AA77AC4F}"/>
          </ac:spMkLst>
        </pc:spChg>
        <pc:spChg chg="add mod">
          <ac:chgData name="BEATRIZ DIAS LOPES" userId="e22995d8-6eec-4313-a79c-38be0f79c135" providerId="ADAL" clId="{EAF87B99-A290-4EB4-B60F-3960CB0DC954}" dt="2025-05-31T16:55:17.179" v="1182" actId="20577"/>
          <ac:spMkLst>
            <pc:docMk/>
            <pc:sldMk cId="3326558112" sldId="314"/>
            <ac:spMk id="19" creationId="{E1580AD7-6CAB-D4D4-E76F-0C76EFE19847}"/>
          </ac:spMkLst>
        </pc:spChg>
        <pc:spChg chg="del">
          <ac:chgData name="BEATRIZ DIAS LOPES" userId="e22995d8-6eec-4313-a79c-38be0f79c135" providerId="ADAL" clId="{EAF87B99-A290-4EB4-B60F-3960CB0DC954}" dt="2025-05-31T16:51:36.617" v="1120" actId="478"/>
          <ac:spMkLst>
            <pc:docMk/>
            <pc:sldMk cId="3326558112" sldId="314"/>
            <ac:spMk id="31" creationId="{4E6980D0-9B89-3E05-6FC3-03770EF18464}"/>
          </ac:spMkLst>
        </pc:spChg>
        <pc:spChg chg="del">
          <ac:chgData name="BEATRIZ DIAS LOPES" userId="e22995d8-6eec-4313-a79c-38be0f79c135" providerId="ADAL" clId="{EAF87B99-A290-4EB4-B60F-3960CB0DC954}" dt="2025-05-31T16:51:34.383" v="1118" actId="478"/>
          <ac:spMkLst>
            <pc:docMk/>
            <pc:sldMk cId="3326558112" sldId="314"/>
            <ac:spMk id="32" creationId="{F032C111-AA9D-1987-9EBE-7543075F714E}"/>
          </ac:spMkLst>
        </pc:spChg>
        <pc:spChg chg="del">
          <ac:chgData name="BEATRIZ DIAS LOPES" userId="e22995d8-6eec-4313-a79c-38be0f79c135" providerId="ADAL" clId="{EAF87B99-A290-4EB4-B60F-3960CB0DC954}" dt="2025-05-31T16:51:32.890" v="1117" actId="478"/>
          <ac:spMkLst>
            <pc:docMk/>
            <pc:sldMk cId="3326558112" sldId="314"/>
            <ac:spMk id="33" creationId="{64A85B6C-C3CF-825A-7735-49F3B2A111C9}"/>
          </ac:spMkLst>
        </pc:spChg>
        <pc:picChg chg="add mod">
          <ac:chgData name="BEATRIZ DIAS LOPES" userId="e22995d8-6eec-4313-a79c-38be0f79c135" providerId="ADAL" clId="{EAF87B99-A290-4EB4-B60F-3960CB0DC954}" dt="2025-05-31T16:51:52.735" v="1125" actId="1076"/>
          <ac:picMkLst>
            <pc:docMk/>
            <pc:sldMk cId="3326558112" sldId="314"/>
            <ac:picMk id="12" creationId="{38BC5D82-8750-7500-9580-BDB9CF95709C}"/>
          </ac:picMkLst>
        </pc:picChg>
        <pc:picChg chg="add mod">
          <ac:chgData name="BEATRIZ DIAS LOPES" userId="e22995d8-6eec-4313-a79c-38be0f79c135" providerId="ADAL" clId="{EAF87B99-A290-4EB4-B60F-3960CB0DC954}" dt="2025-05-31T16:51:45.447" v="1123" actId="1076"/>
          <ac:picMkLst>
            <pc:docMk/>
            <pc:sldMk cId="3326558112" sldId="314"/>
            <ac:picMk id="13" creationId="{C2469508-2C41-CDAD-C7E1-E7595687BD6F}"/>
          </ac:picMkLst>
        </pc:picChg>
        <pc:picChg chg="del">
          <ac:chgData name="BEATRIZ DIAS LOPES" userId="e22995d8-6eec-4313-a79c-38be0f79c135" providerId="ADAL" clId="{EAF87B99-A290-4EB4-B60F-3960CB0DC954}" dt="2025-05-31T16:51:27.980" v="1114" actId="478"/>
          <ac:picMkLst>
            <pc:docMk/>
            <pc:sldMk cId="3326558112" sldId="314"/>
            <ac:picMk id="14" creationId="{E961DBC8-1240-5D7F-7A29-C5203EDFD720}"/>
          </ac:picMkLst>
        </pc:picChg>
        <pc:picChg chg="del">
          <ac:chgData name="BEATRIZ DIAS LOPES" userId="e22995d8-6eec-4313-a79c-38be0f79c135" providerId="ADAL" clId="{EAF87B99-A290-4EB4-B60F-3960CB0DC954}" dt="2025-05-31T16:51:29.252" v="1115" actId="478"/>
          <ac:picMkLst>
            <pc:docMk/>
            <pc:sldMk cId="3326558112" sldId="314"/>
            <ac:picMk id="15" creationId="{2C755171-B1B0-80B6-C322-29CA87D36C80}"/>
          </ac:picMkLst>
        </pc:picChg>
        <pc:picChg chg="del">
          <ac:chgData name="BEATRIZ DIAS LOPES" userId="e22995d8-6eec-4313-a79c-38be0f79c135" providerId="ADAL" clId="{EAF87B99-A290-4EB4-B60F-3960CB0DC954}" dt="2025-05-31T16:51:35.460" v="1119" actId="478"/>
          <ac:picMkLst>
            <pc:docMk/>
            <pc:sldMk cId="3326558112" sldId="314"/>
            <ac:picMk id="30" creationId="{F9405B6B-4C24-4F99-6AA3-61DF5340BF8C}"/>
          </ac:picMkLst>
        </pc:picChg>
      </pc:sldChg>
      <pc:sldChg chg="addSp delSp modSp mod ord">
        <pc:chgData name="BEATRIZ DIAS LOPES" userId="e22995d8-6eec-4313-a79c-38be0f79c135" providerId="ADAL" clId="{EAF87B99-A290-4EB4-B60F-3960CB0DC954}" dt="2025-06-08T00:03:45.437" v="1542" actId="1076"/>
        <pc:sldMkLst>
          <pc:docMk/>
          <pc:sldMk cId="1845335600" sldId="315"/>
        </pc:sldMkLst>
        <pc:spChg chg="del">
          <ac:chgData name="BEATRIZ DIAS LOPES" userId="e22995d8-6eec-4313-a79c-38be0f79c135" providerId="ADAL" clId="{EAF87B99-A290-4EB4-B60F-3960CB0DC954}" dt="2025-05-31T05:24:14.379" v="603" actId="478"/>
          <ac:spMkLst>
            <pc:docMk/>
            <pc:sldMk cId="1845335600" sldId="315"/>
            <ac:spMk id="5" creationId="{262D42E6-FBA8-AC7A-FF84-4DCEF1619B7D}"/>
          </ac:spMkLst>
        </pc:spChg>
        <pc:spChg chg="add mod">
          <ac:chgData name="BEATRIZ DIAS LOPES" userId="e22995d8-6eec-4313-a79c-38be0f79c135" providerId="ADAL" clId="{EAF87B99-A290-4EB4-B60F-3960CB0DC954}" dt="2025-05-31T05:33:50.734" v="643" actId="14100"/>
          <ac:spMkLst>
            <pc:docMk/>
            <pc:sldMk cId="1845335600" sldId="315"/>
            <ac:spMk id="13" creationId="{AB9B9AA7-F850-5F46-2A5A-39D49437196F}"/>
          </ac:spMkLst>
        </pc:spChg>
        <pc:spChg chg="add del mod">
          <ac:chgData name="BEATRIZ DIAS LOPES" userId="e22995d8-6eec-4313-a79c-38be0f79c135" providerId="ADAL" clId="{EAF87B99-A290-4EB4-B60F-3960CB0DC954}" dt="2025-05-31T05:55:54.264" v="679" actId="478"/>
          <ac:spMkLst>
            <pc:docMk/>
            <pc:sldMk cId="1845335600" sldId="315"/>
            <ac:spMk id="14" creationId="{DFF3DC09-035E-3C30-57E7-BA720FF0F841}"/>
          </ac:spMkLst>
        </pc:spChg>
        <pc:spChg chg="add del mod">
          <ac:chgData name="BEATRIZ DIAS LOPES" userId="e22995d8-6eec-4313-a79c-38be0f79c135" providerId="ADAL" clId="{EAF87B99-A290-4EB4-B60F-3960CB0DC954}" dt="2025-05-31T05:56:03.428" v="682" actId="478"/>
          <ac:spMkLst>
            <pc:docMk/>
            <pc:sldMk cId="1845335600" sldId="315"/>
            <ac:spMk id="15" creationId="{1380C25B-76B8-B7A6-19FA-F3B66464014C}"/>
          </ac:spMkLst>
        </pc:spChg>
        <pc:spChg chg="del">
          <ac:chgData name="BEATRIZ DIAS LOPES" userId="e22995d8-6eec-4313-a79c-38be0f79c135" providerId="ADAL" clId="{EAF87B99-A290-4EB4-B60F-3960CB0DC954}" dt="2025-05-30T21:06:09.371" v="191" actId="478"/>
          <ac:spMkLst>
            <pc:docMk/>
            <pc:sldMk cId="1845335600" sldId="315"/>
            <ac:spMk id="16" creationId="{E801957D-6B89-7AC5-EBF5-6F8AEA7D2EAD}"/>
          </ac:spMkLst>
        </pc:spChg>
        <pc:spChg chg="add del mod">
          <ac:chgData name="BEATRIZ DIAS LOPES" userId="e22995d8-6eec-4313-a79c-38be0f79c135" providerId="ADAL" clId="{EAF87B99-A290-4EB4-B60F-3960CB0DC954}" dt="2025-05-31T05:55:57.646" v="680" actId="478"/>
          <ac:spMkLst>
            <pc:docMk/>
            <pc:sldMk cId="1845335600" sldId="315"/>
            <ac:spMk id="17" creationId="{51D2C913-86D9-8C63-EABC-F450771E03F0}"/>
          </ac:spMkLst>
        </pc:spChg>
        <pc:spChg chg="add del mod">
          <ac:chgData name="BEATRIZ DIAS LOPES" userId="e22995d8-6eec-4313-a79c-38be0f79c135" providerId="ADAL" clId="{EAF87B99-A290-4EB4-B60F-3960CB0DC954}" dt="2025-05-31T05:37:04.754" v="668" actId="478"/>
          <ac:spMkLst>
            <pc:docMk/>
            <pc:sldMk cId="1845335600" sldId="315"/>
            <ac:spMk id="18" creationId="{60267DFD-0603-9D31-3223-EE8C850EEA9C}"/>
          </ac:spMkLst>
        </pc:spChg>
        <pc:spChg chg="add mod">
          <ac:chgData name="BEATRIZ DIAS LOPES" userId="e22995d8-6eec-4313-a79c-38be0f79c135" providerId="ADAL" clId="{EAF87B99-A290-4EB4-B60F-3960CB0DC954}" dt="2025-06-08T00:03:21.137" v="1534" actId="1076"/>
          <ac:spMkLst>
            <pc:docMk/>
            <pc:sldMk cId="1845335600" sldId="315"/>
            <ac:spMk id="23" creationId="{C29A9DDE-B5F8-E19C-1754-A3811D3B04AF}"/>
          </ac:spMkLst>
        </pc:spChg>
        <pc:spChg chg="add mod">
          <ac:chgData name="BEATRIZ DIAS LOPES" userId="e22995d8-6eec-4313-a79c-38be0f79c135" providerId="ADAL" clId="{EAF87B99-A290-4EB4-B60F-3960CB0DC954}" dt="2025-05-31T05:58:26.077" v="696"/>
          <ac:spMkLst>
            <pc:docMk/>
            <pc:sldMk cId="1845335600" sldId="315"/>
            <ac:spMk id="24" creationId="{1562265F-82D5-3A01-53CB-772D1BE77EB8}"/>
          </ac:spMkLst>
        </pc:spChg>
        <pc:spChg chg="add mod">
          <ac:chgData name="BEATRIZ DIAS LOPES" userId="e22995d8-6eec-4313-a79c-38be0f79c135" providerId="ADAL" clId="{EAF87B99-A290-4EB4-B60F-3960CB0DC954}" dt="2025-06-08T00:03:25.179" v="1535" actId="1076"/>
          <ac:spMkLst>
            <pc:docMk/>
            <pc:sldMk cId="1845335600" sldId="315"/>
            <ac:spMk id="25" creationId="{CE963599-E04E-F9F2-B2E6-7C5D6740F016}"/>
          </ac:spMkLst>
        </pc:spChg>
        <pc:spChg chg="add mod">
          <ac:chgData name="BEATRIZ DIAS LOPES" userId="e22995d8-6eec-4313-a79c-38be0f79c135" providerId="ADAL" clId="{EAF87B99-A290-4EB4-B60F-3960CB0DC954}" dt="2025-06-08T00:03:28.496" v="1536" actId="1076"/>
          <ac:spMkLst>
            <pc:docMk/>
            <pc:sldMk cId="1845335600" sldId="315"/>
            <ac:spMk id="27" creationId="{2AC3CBF8-D05D-5204-983D-FBD0FD88EEAE}"/>
          </ac:spMkLst>
        </pc:spChg>
        <pc:spChg chg="add mod">
          <ac:chgData name="BEATRIZ DIAS LOPES" userId="e22995d8-6eec-4313-a79c-38be0f79c135" providerId="ADAL" clId="{EAF87B99-A290-4EB4-B60F-3960CB0DC954}" dt="2025-05-31T13:10:41.584" v="761" actId="14100"/>
          <ac:spMkLst>
            <pc:docMk/>
            <pc:sldMk cId="1845335600" sldId="315"/>
            <ac:spMk id="32" creationId="{A63017BF-8486-8B10-FEBE-374629B695D3}"/>
          </ac:spMkLst>
        </pc:spChg>
        <pc:spChg chg="add mod">
          <ac:chgData name="BEATRIZ DIAS LOPES" userId="e22995d8-6eec-4313-a79c-38be0f79c135" providerId="ADAL" clId="{EAF87B99-A290-4EB4-B60F-3960CB0DC954}" dt="2025-05-31T06:05:04.821" v="745"/>
          <ac:spMkLst>
            <pc:docMk/>
            <pc:sldMk cId="1845335600" sldId="315"/>
            <ac:spMk id="33" creationId="{00824B99-507E-CBBA-1BB9-48C342EE8CF6}"/>
          </ac:spMkLst>
        </pc:spChg>
        <pc:spChg chg="add mod">
          <ac:chgData name="BEATRIZ DIAS LOPES" userId="e22995d8-6eec-4313-a79c-38be0f79c135" providerId="ADAL" clId="{EAF87B99-A290-4EB4-B60F-3960CB0DC954}" dt="2025-06-07T04:34:37.569" v="1514" actId="1076"/>
          <ac:spMkLst>
            <pc:docMk/>
            <pc:sldMk cId="1845335600" sldId="315"/>
            <ac:spMk id="34" creationId="{695BBA5C-7184-BE4E-9461-3139BC08A58E}"/>
          </ac:spMkLst>
        </pc:spChg>
        <pc:picChg chg="add mod">
          <ac:chgData name="BEATRIZ DIAS LOPES" userId="e22995d8-6eec-4313-a79c-38be0f79c135" providerId="ADAL" clId="{EAF87B99-A290-4EB4-B60F-3960CB0DC954}" dt="2025-06-08T00:03:45.437" v="1542" actId="1076"/>
          <ac:picMkLst>
            <pc:docMk/>
            <pc:sldMk cId="1845335600" sldId="315"/>
            <ac:picMk id="12" creationId="{95ED4469-2487-328C-5019-D5620814E547}"/>
          </ac:picMkLst>
        </pc:picChg>
        <pc:picChg chg="add del mod">
          <ac:chgData name="BEATRIZ DIAS LOPES" userId="e22995d8-6eec-4313-a79c-38be0f79c135" providerId="ADAL" clId="{EAF87B99-A290-4EB4-B60F-3960CB0DC954}" dt="2025-05-31T05:57:13.727" v="683" actId="478"/>
          <ac:picMkLst>
            <pc:docMk/>
            <pc:sldMk cId="1845335600" sldId="315"/>
            <ac:picMk id="12" creationId="{BB7D37D1-BCF0-760B-CA44-55D8CF6275FF}"/>
          </ac:picMkLst>
        </pc:picChg>
        <pc:picChg chg="add del mod">
          <ac:chgData name="BEATRIZ DIAS LOPES" userId="e22995d8-6eec-4313-a79c-38be0f79c135" providerId="ADAL" clId="{EAF87B99-A290-4EB4-B60F-3960CB0DC954}" dt="2025-05-31T05:38:41.303" v="673" actId="478"/>
          <ac:picMkLst>
            <pc:docMk/>
            <pc:sldMk cId="1845335600" sldId="315"/>
            <ac:picMk id="19" creationId="{DB86E997-9A8D-3EB0-B1C0-040EEF8DB057}"/>
          </ac:picMkLst>
        </pc:picChg>
        <pc:picChg chg="del">
          <ac:chgData name="BEATRIZ DIAS LOPES" userId="e22995d8-6eec-4313-a79c-38be0f79c135" providerId="ADAL" clId="{EAF87B99-A290-4EB4-B60F-3960CB0DC954}" dt="2025-05-31T05:24:16.101" v="604" actId="478"/>
          <ac:picMkLst>
            <pc:docMk/>
            <pc:sldMk cId="1845335600" sldId="315"/>
            <ac:picMk id="20" creationId="{1C39CA7F-5265-BD4C-E475-D208E0EF4EE0}"/>
          </ac:picMkLst>
        </pc:picChg>
        <pc:picChg chg="add mod">
          <ac:chgData name="BEATRIZ DIAS LOPES" userId="e22995d8-6eec-4313-a79c-38be0f79c135" providerId="ADAL" clId="{EAF87B99-A290-4EB4-B60F-3960CB0DC954}" dt="2025-06-08T00:03:31.251" v="1537" actId="1076"/>
          <ac:picMkLst>
            <pc:docMk/>
            <pc:sldMk cId="1845335600" sldId="315"/>
            <ac:picMk id="22" creationId="{CEBF9756-9F11-C407-C752-F8073723905D}"/>
          </ac:picMkLst>
        </pc:picChg>
        <pc:picChg chg="del">
          <ac:chgData name="BEATRIZ DIAS LOPES" userId="e22995d8-6eec-4313-a79c-38be0f79c135" providerId="ADAL" clId="{EAF87B99-A290-4EB4-B60F-3960CB0DC954}" dt="2025-05-31T00:40:42.264" v="213" actId="478"/>
          <ac:picMkLst>
            <pc:docMk/>
            <pc:sldMk cId="1845335600" sldId="315"/>
            <ac:picMk id="26" creationId="{6D1C905F-D377-4B7A-B97F-265D542DE7FF}"/>
          </ac:picMkLst>
        </pc:picChg>
        <pc:picChg chg="del">
          <ac:chgData name="BEATRIZ DIAS LOPES" userId="e22995d8-6eec-4313-a79c-38be0f79c135" providerId="ADAL" clId="{EAF87B99-A290-4EB4-B60F-3960CB0DC954}" dt="2025-05-31T00:40:39.792" v="212" actId="478"/>
          <ac:picMkLst>
            <pc:docMk/>
            <pc:sldMk cId="1845335600" sldId="315"/>
            <ac:picMk id="28" creationId="{F774A42A-DDAD-73A9-F676-5D85D57A6674}"/>
          </ac:picMkLst>
        </pc:picChg>
        <pc:picChg chg="add del mod">
          <ac:chgData name="BEATRIZ DIAS LOPES" userId="e22995d8-6eec-4313-a79c-38be0f79c135" providerId="ADAL" clId="{EAF87B99-A290-4EB4-B60F-3960CB0DC954}" dt="2025-05-31T06:02:54.877" v="727" actId="21"/>
          <ac:picMkLst>
            <pc:docMk/>
            <pc:sldMk cId="1845335600" sldId="315"/>
            <ac:picMk id="30" creationId="{53D29016-21A3-05A5-9EE0-718C88EFD2BA}"/>
          </ac:picMkLst>
        </pc:picChg>
        <pc:picChg chg="add mod">
          <ac:chgData name="BEATRIZ DIAS LOPES" userId="e22995d8-6eec-4313-a79c-38be0f79c135" providerId="ADAL" clId="{EAF87B99-A290-4EB4-B60F-3960CB0DC954}" dt="2025-05-31T06:05:59.011" v="755" actId="1076"/>
          <ac:picMkLst>
            <pc:docMk/>
            <pc:sldMk cId="1845335600" sldId="315"/>
            <ac:picMk id="31" creationId="{53D29016-21A3-05A5-9EE0-718C88EFD2BA}"/>
          </ac:picMkLst>
        </pc:picChg>
      </pc:sldChg>
      <pc:sldChg chg="delSp modSp add mod ord">
        <pc:chgData name="BEATRIZ DIAS LOPES" userId="e22995d8-6eec-4313-a79c-38be0f79c135" providerId="ADAL" clId="{EAF87B99-A290-4EB4-B60F-3960CB0DC954}" dt="2025-05-31T16:13:19.150" v="987"/>
        <pc:sldMkLst>
          <pc:docMk/>
          <pc:sldMk cId="1242763440" sldId="316"/>
        </pc:sldMkLst>
        <pc:spChg chg="del">
          <ac:chgData name="BEATRIZ DIAS LOPES" userId="e22995d8-6eec-4313-a79c-38be0f79c135" providerId="ADAL" clId="{EAF87B99-A290-4EB4-B60F-3960CB0DC954}" dt="2025-05-31T16:13:09.421" v="982" actId="478"/>
          <ac:spMkLst>
            <pc:docMk/>
            <pc:sldMk cId="1242763440" sldId="316"/>
            <ac:spMk id="5" creationId="{8B17744E-FD8D-07B7-3F71-2B7E7CFE95B7}"/>
          </ac:spMkLst>
        </pc:spChg>
        <pc:spChg chg="del mod">
          <ac:chgData name="BEATRIZ DIAS LOPES" userId="e22995d8-6eec-4313-a79c-38be0f79c135" providerId="ADAL" clId="{EAF87B99-A290-4EB4-B60F-3960CB0DC954}" dt="2025-05-31T16:13:12.561" v="984" actId="478"/>
          <ac:spMkLst>
            <pc:docMk/>
            <pc:sldMk cId="1242763440" sldId="316"/>
            <ac:spMk id="6" creationId="{F47ECDC0-EBA3-E5C4-3F52-F46102455716}"/>
          </ac:spMkLst>
        </pc:spChg>
        <pc:graphicFrameChg chg="del">
          <ac:chgData name="BEATRIZ DIAS LOPES" userId="e22995d8-6eec-4313-a79c-38be0f79c135" providerId="ADAL" clId="{EAF87B99-A290-4EB4-B60F-3960CB0DC954}" dt="2025-05-31T16:13:16.241" v="985" actId="478"/>
          <ac:graphicFrameMkLst>
            <pc:docMk/>
            <pc:sldMk cId="1242763440" sldId="316"/>
            <ac:graphicFrameMk id="4" creationId="{4FD94503-E743-8E27-F9E8-59750D1269C5}"/>
          </ac:graphicFrameMkLst>
        </pc:graphicFrameChg>
      </pc:sldChg>
      <pc:sldChg chg="addSp modSp add mod ord">
        <pc:chgData name="BEATRIZ DIAS LOPES" userId="e22995d8-6eec-4313-a79c-38be0f79c135" providerId="ADAL" clId="{EAF87B99-A290-4EB4-B60F-3960CB0DC954}" dt="2025-06-06T04:19:44.087" v="1485" actId="122"/>
        <pc:sldMkLst>
          <pc:docMk/>
          <pc:sldMk cId="582910934" sldId="317"/>
        </pc:sldMkLst>
        <pc:spChg chg="add mod">
          <ac:chgData name="BEATRIZ DIAS LOPES" userId="e22995d8-6eec-4313-a79c-38be0f79c135" providerId="ADAL" clId="{EAF87B99-A290-4EB4-B60F-3960CB0DC954}" dt="2025-06-06T04:18:04.648" v="1473" actId="1076"/>
          <ac:spMkLst>
            <pc:docMk/>
            <pc:sldMk cId="582910934" sldId="317"/>
            <ac:spMk id="4" creationId="{1AA28B70-1DA0-8A07-9782-5B7AD640D811}"/>
          </ac:spMkLst>
        </pc:spChg>
        <pc:spChg chg="add mod">
          <ac:chgData name="BEATRIZ DIAS LOPES" userId="e22995d8-6eec-4313-a79c-38be0f79c135" providerId="ADAL" clId="{EAF87B99-A290-4EB4-B60F-3960CB0DC954}" dt="2025-06-06T04:17:00.737" v="1459" actId="14861"/>
          <ac:spMkLst>
            <pc:docMk/>
            <pc:sldMk cId="582910934" sldId="317"/>
            <ac:spMk id="9" creationId="{1489D749-AD5D-2A49-4470-2CE954948E19}"/>
          </ac:spMkLst>
        </pc:spChg>
        <pc:spChg chg="mod">
          <ac:chgData name="BEATRIZ DIAS LOPES" userId="e22995d8-6eec-4313-a79c-38be0f79c135" providerId="ADAL" clId="{EAF87B99-A290-4EB4-B60F-3960CB0DC954}" dt="2025-06-06T04:19:44.087" v="1485" actId="122"/>
          <ac:spMkLst>
            <pc:docMk/>
            <pc:sldMk cId="582910934" sldId="317"/>
            <ac:spMk id="10" creationId="{F27D0FBF-79DC-AEA5-12EC-259F6E132C79}"/>
          </ac:spMkLst>
        </pc:spChg>
        <pc:spChg chg="add mod">
          <ac:chgData name="BEATRIZ DIAS LOPES" userId="e22995d8-6eec-4313-a79c-38be0f79c135" providerId="ADAL" clId="{EAF87B99-A290-4EB4-B60F-3960CB0DC954}" dt="2025-06-06T04:18:46.068" v="1481" actId="207"/>
          <ac:spMkLst>
            <pc:docMk/>
            <pc:sldMk cId="582910934" sldId="317"/>
            <ac:spMk id="11" creationId="{377CF928-5EFE-511B-D99F-9BD0F86EB481}"/>
          </ac:spMkLst>
        </pc:spChg>
        <pc:spChg chg="add mod">
          <ac:chgData name="BEATRIZ DIAS LOPES" userId="e22995d8-6eec-4313-a79c-38be0f79c135" providerId="ADAL" clId="{EAF87B99-A290-4EB4-B60F-3960CB0DC954}" dt="2025-06-06T04:18:16.787" v="1475"/>
          <ac:spMkLst>
            <pc:docMk/>
            <pc:sldMk cId="582910934" sldId="317"/>
            <ac:spMk id="15" creationId="{15405357-73ED-468C-A736-70440B8DD5AD}"/>
          </ac:spMkLst>
        </pc:spChg>
        <pc:spChg chg="add mod">
          <ac:chgData name="BEATRIZ DIAS LOPES" userId="e22995d8-6eec-4313-a79c-38be0f79c135" providerId="ADAL" clId="{EAF87B99-A290-4EB4-B60F-3960CB0DC954}" dt="2025-06-06T04:18:52.838" v="1482" actId="207"/>
          <ac:spMkLst>
            <pc:docMk/>
            <pc:sldMk cId="582910934" sldId="317"/>
            <ac:spMk id="16" creationId="{67E5160D-F17A-D7BF-99AE-5F23C88BF944}"/>
          </ac:spMkLst>
        </pc:spChg>
        <pc:spChg chg="mod">
          <ac:chgData name="BEATRIZ DIAS LOPES" userId="e22995d8-6eec-4313-a79c-38be0f79c135" providerId="ADAL" clId="{EAF87B99-A290-4EB4-B60F-3960CB0DC954}" dt="2025-06-06T04:14:48.344" v="1445"/>
          <ac:spMkLst>
            <pc:docMk/>
            <pc:sldMk cId="582910934" sldId="317"/>
            <ac:spMk id="124" creationId="{00000000-0000-0000-0000-000000000000}"/>
          </ac:spMkLst>
        </pc:spChg>
        <pc:spChg chg="mod">
          <ac:chgData name="BEATRIZ DIAS LOPES" userId="e22995d8-6eec-4313-a79c-38be0f79c135" providerId="ADAL" clId="{EAF87B99-A290-4EB4-B60F-3960CB0DC954}" dt="2025-06-06T04:14:48.344" v="1445"/>
          <ac:spMkLst>
            <pc:docMk/>
            <pc:sldMk cId="582910934" sldId="317"/>
            <ac:spMk id="125" creationId="{00000000-0000-0000-0000-000000000000}"/>
          </ac:spMkLst>
        </pc:spChg>
        <pc:spChg chg="mod">
          <ac:chgData name="BEATRIZ DIAS LOPES" userId="e22995d8-6eec-4313-a79c-38be0f79c135" providerId="ADAL" clId="{EAF87B99-A290-4EB4-B60F-3960CB0DC954}" dt="2025-06-06T04:14:54.237" v="1447"/>
          <ac:spMkLst>
            <pc:docMk/>
            <pc:sldMk cId="582910934" sldId="317"/>
            <ac:spMk id="130" creationId="{00000000-0000-0000-0000-000000000000}"/>
          </ac:spMkLst>
        </pc:spChg>
        <pc:spChg chg="mod">
          <ac:chgData name="BEATRIZ DIAS LOPES" userId="e22995d8-6eec-4313-a79c-38be0f79c135" providerId="ADAL" clId="{EAF87B99-A290-4EB4-B60F-3960CB0DC954}" dt="2025-06-06T04:14:54.237" v="1447"/>
          <ac:spMkLst>
            <pc:docMk/>
            <pc:sldMk cId="582910934" sldId="317"/>
            <ac:spMk id="131" creationId="{00000000-0000-0000-0000-000000000000}"/>
          </ac:spMkLst>
        </pc:spChg>
        <pc:grpChg chg="add mod">
          <ac:chgData name="BEATRIZ DIAS LOPES" userId="e22995d8-6eec-4313-a79c-38be0f79c135" providerId="ADAL" clId="{EAF87B99-A290-4EB4-B60F-3960CB0DC954}" dt="2025-06-06T04:14:48.344" v="1445"/>
          <ac:grpSpMkLst>
            <pc:docMk/>
            <pc:sldMk cId="582910934" sldId="317"/>
            <ac:grpSpMk id="123" creationId="{00000000-0000-0000-0000-000000000000}"/>
          </ac:grpSpMkLst>
        </pc:grpChg>
        <pc:grpChg chg="add mod">
          <ac:chgData name="BEATRIZ DIAS LOPES" userId="e22995d8-6eec-4313-a79c-38be0f79c135" providerId="ADAL" clId="{EAF87B99-A290-4EB4-B60F-3960CB0DC954}" dt="2025-06-06T04:14:54.237" v="1447"/>
          <ac:grpSpMkLst>
            <pc:docMk/>
            <pc:sldMk cId="582910934" sldId="317"/>
            <ac:grpSpMk id="129" creationId="{00000000-0000-0000-0000-000000000000}"/>
          </ac:grpSpMkLst>
        </pc:grpChg>
      </pc:sldChg>
      <pc:sldChg chg="delSp add del mod">
        <pc:chgData name="BEATRIZ DIAS LOPES" userId="e22995d8-6eec-4313-a79c-38be0f79c135" providerId="ADAL" clId="{EAF87B99-A290-4EB4-B60F-3960CB0DC954}" dt="2025-06-01T02:53:20.948" v="1307" actId="2696"/>
        <pc:sldMkLst>
          <pc:docMk/>
          <pc:sldMk cId="3002915542" sldId="317"/>
        </pc:sldMkLst>
        <pc:spChg chg="del">
          <ac:chgData name="BEATRIZ DIAS LOPES" userId="e22995d8-6eec-4313-a79c-38be0f79c135" providerId="ADAL" clId="{EAF87B99-A290-4EB4-B60F-3960CB0DC954}" dt="2025-06-01T02:29:28.232" v="1289" actId="478"/>
          <ac:spMkLst>
            <pc:docMk/>
            <pc:sldMk cId="3002915542" sldId="317"/>
            <ac:spMk id="5" creationId="{911398D3-219E-EA38-73DB-E3482BF7A423}"/>
          </ac:spMkLst>
        </pc:spChg>
      </pc:sldChg>
      <pc:sldChg chg="addSp delSp modSp add del mod ord">
        <pc:chgData name="BEATRIZ DIAS LOPES" userId="e22995d8-6eec-4313-a79c-38be0f79c135" providerId="ADAL" clId="{EAF87B99-A290-4EB4-B60F-3960CB0DC954}" dt="2025-06-01T01:30:32.523" v="1266" actId="47"/>
        <pc:sldMkLst>
          <pc:docMk/>
          <pc:sldMk cId="3552380708" sldId="318"/>
        </pc:sldMkLst>
        <pc:spChg chg="add del">
          <ac:chgData name="BEATRIZ DIAS LOPES" userId="e22995d8-6eec-4313-a79c-38be0f79c135" providerId="ADAL" clId="{EAF87B99-A290-4EB4-B60F-3960CB0DC954}" dt="2025-06-01T01:28:58.297" v="1259" actId="22"/>
          <ac:spMkLst>
            <pc:docMk/>
            <pc:sldMk cId="3552380708" sldId="318"/>
            <ac:spMk id="11" creationId="{6BDA7B63-F145-1D74-2ADF-E31DEF1FEA59}"/>
          </ac:spMkLst>
        </pc:spChg>
        <pc:spChg chg="add del">
          <ac:chgData name="BEATRIZ DIAS LOPES" userId="e22995d8-6eec-4313-a79c-38be0f79c135" providerId="ADAL" clId="{EAF87B99-A290-4EB4-B60F-3960CB0DC954}" dt="2025-06-01T01:29:00.042" v="1261" actId="22"/>
          <ac:spMkLst>
            <pc:docMk/>
            <pc:sldMk cId="3552380708" sldId="318"/>
            <ac:spMk id="14" creationId="{C0DC1610-32A1-CBC2-D520-C389BEB5BFD1}"/>
          </ac:spMkLst>
        </pc:spChg>
        <pc:spChg chg="add mod">
          <ac:chgData name="BEATRIZ DIAS LOPES" userId="e22995d8-6eec-4313-a79c-38be0f79c135" providerId="ADAL" clId="{EAF87B99-A290-4EB4-B60F-3960CB0DC954}" dt="2025-06-01T01:29:52.028" v="1263" actId="1076"/>
          <ac:spMkLst>
            <pc:docMk/>
            <pc:sldMk cId="3552380708" sldId="318"/>
            <ac:spMk id="16" creationId="{2CB34A1C-BE97-10CE-D2A3-40C6B8339609}"/>
          </ac:spMkLst>
        </pc:spChg>
        <pc:spChg chg="add mod">
          <ac:chgData name="BEATRIZ DIAS LOPES" userId="e22995d8-6eec-4313-a79c-38be0f79c135" providerId="ADAL" clId="{EAF87B99-A290-4EB4-B60F-3960CB0DC954}" dt="2025-06-01T01:29:43.583" v="1262"/>
          <ac:spMkLst>
            <pc:docMk/>
            <pc:sldMk cId="3552380708" sldId="318"/>
            <ac:spMk id="17" creationId="{FDA6C0C9-1446-B912-4B07-63DD94A6DC9F}"/>
          </ac:spMkLst>
        </pc:spChg>
        <pc:grpChg chg="add mod">
          <ac:chgData name="BEATRIZ DIAS LOPES" userId="e22995d8-6eec-4313-a79c-38be0f79c135" providerId="ADAL" clId="{EAF87B99-A290-4EB4-B60F-3960CB0DC954}" dt="2025-06-01T01:30:17.050" v="1264" actId="1076"/>
          <ac:grpSpMkLst>
            <pc:docMk/>
            <pc:sldMk cId="3552380708" sldId="318"/>
            <ac:grpSpMk id="15" creationId="{CDDF5CA9-DDB2-5DEB-F0B4-ED6778A4448B}"/>
          </ac:grpSpMkLst>
        </pc:grpChg>
        <pc:picChg chg="del">
          <ac:chgData name="BEATRIZ DIAS LOPES" userId="e22995d8-6eec-4313-a79c-38be0f79c135" providerId="ADAL" clId="{EAF87B99-A290-4EB4-B60F-3960CB0DC954}" dt="2025-06-01T01:26:45.758" v="1253" actId="478"/>
          <ac:picMkLst>
            <pc:docMk/>
            <pc:sldMk cId="3552380708" sldId="318"/>
            <ac:picMk id="5" creationId="{71D746B8-6800-436B-2CB3-B7944F5B5A77}"/>
          </ac:picMkLst>
        </pc:picChg>
      </pc:sldChg>
      <pc:sldChg chg="addSp delSp modSp add mod">
        <pc:chgData name="BEATRIZ DIAS LOPES" userId="e22995d8-6eec-4313-a79c-38be0f79c135" providerId="ADAL" clId="{EAF87B99-A290-4EB4-B60F-3960CB0DC954}" dt="2025-06-07T18:54:02.703" v="1517" actId="1076"/>
        <pc:sldMkLst>
          <pc:docMk/>
          <pc:sldMk cId="3937070694" sldId="318"/>
        </pc:sldMkLst>
        <pc:picChg chg="del">
          <ac:chgData name="BEATRIZ DIAS LOPES" userId="e22995d8-6eec-4313-a79c-38be0f79c135" providerId="ADAL" clId="{EAF87B99-A290-4EB4-B60F-3960CB0DC954}" dt="2025-06-06T04:49:55.700" v="1498" actId="478"/>
          <ac:picMkLst>
            <pc:docMk/>
            <pc:sldMk cId="3937070694" sldId="318"/>
            <ac:picMk id="9" creationId="{5DE42149-5476-79B0-697B-4DB42D44347D}"/>
          </ac:picMkLst>
        </pc:picChg>
        <pc:picChg chg="add mod">
          <ac:chgData name="BEATRIZ DIAS LOPES" userId="e22995d8-6eec-4313-a79c-38be0f79c135" providerId="ADAL" clId="{EAF87B99-A290-4EB4-B60F-3960CB0DC954}" dt="2025-06-07T18:54:02.703" v="1517" actId="1076"/>
          <ac:picMkLst>
            <pc:docMk/>
            <pc:sldMk cId="3937070694" sldId="318"/>
            <ac:picMk id="11" creationId="{E54AE35C-4778-90A3-599D-C51243F3D2D0}"/>
          </ac:picMkLst>
        </pc:picChg>
      </pc:sldChg>
      <pc:sldChg chg="addSp delSp modSp add del mod">
        <pc:chgData name="BEATRIZ DIAS LOPES" userId="e22995d8-6eec-4313-a79c-38be0f79c135" providerId="ADAL" clId="{EAF87B99-A290-4EB4-B60F-3960CB0DC954}" dt="2025-06-08T00:03:00.813" v="1531" actId="47"/>
        <pc:sldMkLst>
          <pc:docMk/>
          <pc:sldMk cId="2375624640" sldId="319"/>
        </pc:sldMkLst>
        <pc:spChg chg="del">
          <ac:chgData name="BEATRIZ DIAS LOPES" userId="e22995d8-6eec-4313-a79c-38be0f79c135" providerId="ADAL" clId="{EAF87B99-A290-4EB4-B60F-3960CB0DC954}" dt="2025-06-08T00:02:39.717" v="1526" actId="478"/>
          <ac:spMkLst>
            <pc:docMk/>
            <pc:sldMk cId="2375624640" sldId="319"/>
            <ac:spMk id="23" creationId="{C29A9DDE-B5F8-E19C-1754-A3811D3B04AF}"/>
          </ac:spMkLst>
        </pc:spChg>
        <pc:spChg chg="del">
          <ac:chgData name="BEATRIZ DIAS LOPES" userId="e22995d8-6eec-4313-a79c-38be0f79c135" providerId="ADAL" clId="{EAF87B99-A290-4EB4-B60F-3960CB0DC954}" dt="2025-06-08T00:02:44.061" v="1528" actId="478"/>
          <ac:spMkLst>
            <pc:docMk/>
            <pc:sldMk cId="2375624640" sldId="319"/>
            <ac:spMk id="25" creationId="{CE963599-E04E-F9F2-B2E6-7C5D6740F016}"/>
          </ac:spMkLst>
        </pc:spChg>
        <pc:spChg chg="del">
          <ac:chgData name="BEATRIZ DIAS LOPES" userId="e22995d8-6eec-4313-a79c-38be0f79c135" providerId="ADAL" clId="{EAF87B99-A290-4EB4-B60F-3960CB0DC954}" dt="2025-06-08T00:02:41.682" v="1527" actId="478"/>
          <ac:spMkLst>
            <pc:docMk/>
            <pc:sldMk cId="2375624640" sldId="319"/>
            <ac:spMk id="27" creationId="{2AC3CBF8-D05D-5204-983D-FBD0FD88EEAE}"/>
          </ac:spMkLst>
        </pc:spChg>
        <pc:spChg chg="del mod">
          <ac:chgData name="BEATRIZ DIAS LOPES" userId="e22995d8-6eec-4313-a79c-38be0f79c135" providerId="ADAL" clId="{EAF87B99-A290-4EB4-B60F-3960CB0DC954}" dt="2025-06-08T00:02:34.043" v="1523" actId="478"/>
          <ac:spMkLst>
            <pc:docMk/>
            <pc:sldMk cId="2375624640" sldId="319"/>
            <ac:spMk id="32" creationId="{A63017BF-8486-8B10-FEBE-374629B695D3}"/>
          </ac:spMkLst>
        </pc:spChg>
        <pc:spChg chg="del mod">
          <ac:chgData name="BEATRIZ DIAS LOPES" userId="e22995d8-6eec-4313-a79c-38be0f79c135" providerId="ADAL" clId="{EAF87B99-A290-4EB4-B60F-3960CB0DC954}" dt="2025-06-08T00:02:37.027" v="1525" actId="478"/>
          <ac:spMkLst>
            <pc:docMk/>
            <pc:sldMk cId="2375624640" sldId="319"/>
            <ac:spMk id="34" creationId="{695BBA5C-7184-BE4E-9461-3139BC08A58E}"/>
          </ac:spMkLst>
        </pc:spChg>
        <pc:picChg chg="add del">
          <ac:chgData name="BEATRIZ DIAS LOPES" userId="e22995d8-6eec-4313-a79c-38be0f79c135" providerId="ADAL" clId="{EAF87B99-A290-4EB4-B60F-3960CB0DC954}" dt="2025-06-08T00:02:47.567" v="1530" actId="22"/>
          <ac:picMkLst>
            <pc:docMk/>
            <pc:sldMk cId="2375624640" sldId="319"/>
            <ac:picMk id="12" creationId="{665F7960-179B-8928-7EBE-7FE9BDDD7743}"/>
          </ac:picMkLst>
        </pc:picChg>
        <pc:picChg chg="del">
          <ac:chgData name="BEATRIZ DIAS LOPES" userId="e22995d8-6eec-4313-a79c-38be0f79c135" providerId="ADAL" clId="{EAF87B99-A290-4EB4-B60F-3960CB0DC954}" dt="2025-06-08T00:02:28.187" v="1519" actId="478"/>
          <ac:picMkLst>
            <pc:docMk/>
            <pc:sldMk cId="2375624640" sldId="319"/>
            <ac:picMk id="22" creationId="{CEBF9756-9F11-C407-C752-F8073723905D}"/>
          </ac:picMkLst>
        </pc:picChg>
        <pc:picChg chg="del">
          <ac:chgData name="BEATRIZ DIAS LOPES" userId="e22995d8-6eec-4313-a79c-38be0f79c135" providerId="ADAL" clId="{EAF87B99-A290-4EB4-B60F-3960CB0DC954}" dt="2025-06-08T00:02:29.649" v="1520" actId="478"/>
          <ac:picMkLst>
            <pc:docMk/>
            <pc:sldMk cId="2375624640" sldId="319"/>
            <ac:picMk id="31" creationId="{53D29016-21A3-05A5-9EE0-718C88EFD2B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8C6503B-508E-4DB3-A410-4BF7974041B9}" type="datetimeFigureOut">
              <a:rPr lang="pt-BR" smtClean="0"/>
              <a:t>07/06/2025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3A573A1-8B29-4DAE-902C-DAC76749417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55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8C30-FAFA-42AC-8A65-1ACE26945280}" type="datetime10">
              <a:rPr lang="pt-BR" smtClean="0"/>
              <a:t>00:22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E9F8-694E-4014-9190-D53BFD3B07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11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A011D-8C8A-492F-9295-95806D3C4D88}" type="datetime10">
              <a:rPr lang="pt-BR" smtClean="0"/>
              <a:t>00:22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E9F8-694E-4014-9190-D53BFD3B07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4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C6A34-B550-4361-A46C-668CD2E9AD33}" type="datetime10">
              <a:rPr lang="pt-BR" smtClean="0"/>
              <a:t>00:22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E9F8-694E-4014-9190-D53BFD3B07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57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00954-1D80-4EAA-8DB5-268236345FCA}" type="datetime10">
              <a:rPr lang="pt-BR" smtClean="0"/>
              <a:t>00:22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E9F8-694E-4014-9190-D53BFD3B07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26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504F-000C-4814-92CB-C191BAB3164E}" type="datetime10">
              <a:rPr lang="pt-BR" smtClean="0"/>
              <a:t>00:22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E9F8-694E-4014-9190-D53BFD3B07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65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8951-172D-4004-BA32-25119657ABF1}" type="datetime10">
              <a:rPr lang="pt-BR" smtClean="0"/>
              <a:t>00:22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E9F8-694E-4014-9190-D53BFD3B07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50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5224-7A9B-4556-8E0B-8FCDDF30CC89}" type="datetime10">
              <a:rPr lang="pt-BR" smtClean="0"/>
              <a:t>00:22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E9F8-694E-4014-9190-D53BFD3B07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85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8EB7-075D-410D-BF20-E1AE23EC95D1}" type="datetime10">
              <a:rPr lang="pt-BR" smtClean="0"/>
              <a:t>00:22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E9F8-694E-4014-9190-D53BFD3B07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84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8E2E-C8E2-433A-9D25-6B332F19374B}" type="datetime10">
              <a:rPr lang="pt-BR" smtClean="0"/>
              <a:t>00:22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E9F8-694E-4014-9190-D53BFD3B07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96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5479-C373-4997-BF1B-81BF6AEE9258}" type="datetime10">
              <a:rPr lang="pt-BR" smtClean="0"/>
              <a:t>00:22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E9F8-694E-4014-9190-D53BFD3B07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31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060E-7E84-4E73-B6BF-0DA5644CEC08}" type="datetime10">
              <a:rPr lang="pt-BR" smtClean="0"/>
              <a:t>00:22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E9F8-694E-4014-9190-D53BFD3B079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45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6FFAE-0D97-4E29-81D6-AEABCCFC7377}" type="datetime10">
              <a:rPr lang="pt-BR" smtClean="0"/>
              <a:t>00:22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9E9F8-694E-4014-9190-D53BFD3B079D}" type="slidenum">
              <a:rPr lang="pt-BR" smtClean="0"/>
              <a:t>‹#›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1B772-7316-3B20-8C33-572E2E50278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73763" y="6703060"/>
            <a:ext cx="261937" cy="914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600">
                <a:solidFill>
                  <a:srgbClr val="62646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218662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8397BE3-E7B9-4BD6-3C75-85773FCD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9297" y="6293055"/>
            <a:ext cx="327734" cy="365125"/>
          </a:xfrm>
        </p:spPr>
        <p:txBody>
          <a:bodyPr/>
          <a:lstStyle/>
          <a:p>
            <a:fld id="{05E9E9F8-694E-4014-9190-D53BFD3B079D}" type="slidenum">
              <a:rPr lang="pt-BR" smtClean="0"/>
              <a:t>1</a:t>
            </a:fld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7E6191A-A4C2-7EF4-E58C-F07CD256196F}"/>
              </a:ext>
            </a:extLst>
          </p:cNvPr>
          <p:cNvSpPr txBox="1"/>
          <p:nvPr/>
        </p:nvSpPr>
        <p:spPr>
          <a:xfrm>
            <a:off x="310569" y="6094985"/>
            <a:ext cx="1167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Orientador: Prof. Me. Ozias G. Santos</a:t>
            </a:r>
          </a:p>
          <a:p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Disciplina: Projeto Integrador com ênfase em Qualidade de Software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72373B2-3148-DA5D-4CD1-6E47C19C045C}"/>
              </a:ext>
            </a:extLst>
          </p:cNvPr>
          <p:cNvSpPr txBox="1"/>
          <p:nvPr/>
        </p:nvSpPr>
        <p:spPr>
          <a:xfrm>
            <a:off x="310569" y="5343355"/>
            <a:ext cx="732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Discente: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Beatriz Dias Lopes 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Discente: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Yan Ferreira Damascena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C2F451D-BE55-0564-72F7-A2ED524B4A22}"/>
              </a:ext>
            </a:extLst>
          </p:cNvPr>
          <p:cNvSpPr txBox="1"/>
          <p:nvPr/>
        </p:nvSpPr>
        <p:spPr>
          <a:xfrm>
            <a:off x="2936239" y="1464613"/>
            <a:ext cx="6096000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</a:pP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Turma: Aº BSI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59C2E7B-ED18-19E6-0D37-B1832626E0EA}"/>
              </a:ext>
            </a:extLst>
          </p:cNvPr>
          <p:cNvGrpSpPr/>
          <p:nvPr/>
        </p:nvGrpSpPr>
        <p:grpSpPr>
          <a:xfrm>
            <a:off x="-3" y="35931"/>
            <a:ext cx="12192003" cy="1007515"/>
            <a:chOff x="-3" y="35931"/>
            <a:chExt cx="12192003" cy="1007515"/>
          </a:xfrm>
        </p:grpSpPr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9AABEA6E-AE48-21BF-7F6F-E8D8AFA5D463}"/>
                </a:ext>
              </a:extLst>
            </p:cNvPr>
            <p:cNvCxnSpPr/>
            <p:nvPr/>
          </p:nvCxnSpPr>
          <p:spPr>
            <a:xfrm>
              <a:off x="0" y="995070"/>
              <a:ext cx="1219200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8017657E-CCD8-C27F-493A-F1EFE14D0D5D}"/>
                </a:ext>
              </a:extLst>
            </p:cNvPr>
            <p:cNvGrpSpPr/>
            <p:nvPr/>
          </p:nvGrpSpPr>
          <p:grpSpPr>
            <a:xfrm>
              <a:off x="-3" y="35931"/>
              <a:ext cx="12192000" cy="1007515"/>
              <a:chOff x="-3" y="35931"/>
              <a:chExt cx="12192000" cy="1007515"/>
            </a:xfrm>
          </p:grpSpPr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D2511C0B-730B-1693-9F9C-3ABE09E32E2E}"/>
                  </a:ext>
                </a:extLst>
              </p:cNvPr>
              <p:cNvSpPr txBox="1"/>
              <p:nvPr/>
            </p:nvSpPr>
            <p:spPr>
              <a:xfrm>
                <a:off x="1676401" y="89339"/>
                <a:ext cx="903713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Centro Universitário SENAC</a:t>
                </a:r>
              </a:p>
              <a:p>
                <a:pPr algn="ctr"/>
                <a:r>
                  <a:rPr lang="pt-B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Bacharelado em Sistemas de Informação</a:t>
                </a:r>
              </a:p>
            </p:txBody>
          </p:sp>
          <p:pic>
            <p:nvPicPr>
              <p:cNvPr id="22" name="Gráfico 1">
                <a:extLst>
                  <a:ext uri="{FF2B5EF4-FFF2-40B4-BE49-F238E27FC236}">
                    <a16:creationId xmlns:a16="http://schemas.microsoft.com/office/drawing/2014/main" id="{B4CF2CED-7810-BEBD-E81E-2EE3EE5B86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t="25576" b="24027"/>
              <a:stretch/>
            </p:blipFill>
            <p:spPr bwMode="auto">
              <a:xfrm>
                <a:off x="0" y="35931"/>
                <a:ext cx="1902467" cy="959139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62E0A5BE-0ECD-0975-AB6C-F1782468A471}"/>
                  </a:ext>
                </a:extLst>
              </p:cNvPr>
              <p:cNvCxnSpPr/>
              <p:nvPr/>
            </p:nvCxnSpPr>
            <p:spPr>
              <a:xfrm>
                <a:off x="-3" y="35931"/>
                <a:ext cx="12192000" cy="0"/>
              </a:xfrm>
              <a:prstGeom prst="line">
                <a:avLst/>
              </a:prstGeom>
              <a:ln w="444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" name="Picture 2" descr="Resultado de imagem para BANDEIRA DO BRASIL">
                <a:extLst>
                  <a:ext uri="{FF2B5EF4-FFF2-40B4-BE49-F238E27FC236}">
                    <a16:creationId xmlns:a16="http://schemas.microsoft.com/office/drawing/2014/main" id="{C4D4D330-8612-B34E-5DFD-54C34D72FC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13530" y="76023"/>
                <a:ext cx="1455571" cy="904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2AA42D8C-F6AF-26BE-4490-321F157604A1}"/>
              </a:ext>
            </a:extLst>
          </p:cNvPr>
          <p:cNvCxnSpPr/>
          <p:nvPr/>
        </p:nvCxnSpPr>
        <p:spPr>
          <a:xfrm>
            <a:off x="4811" y="6715383"/>
            <a:ext cx="1219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AC3D3EB3-33C5-0A54-5A8C-51F7CB5C3278}"/>
              </a:ext>
            </a:extLst>
          </p:cNvPr>
          <p:cNvCxnSpPr/>
          <p:nvPr/>
        </p:nvCxnSpPr>
        <p:spPr>
          <a:xfrm>
            <a:off x="-3" y="6094592"/>
            <a:ext cx="12192000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3DA6688-8089-C476-0184-E65ABCA16C85}"/>
              </a:ext>
            </a:extLst>
          </p:cNvPr>
          <p:cNvSpPr txBox="1"/>
          <p:nvPr/>
        </p:nvSpPr>
        <p:spPr>
          <a:xfrm>
            <a:off x="1305981" y="3059937"/>
            <a:ext cx="9777970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004B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MercApp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2DE6149-4579-48D1-5497-272D27D7A661}"/>
              </a:ext>
            </a:extLst>
          </p:cNvPr>
          <p:cNvSpPr txBox="1"/>
          <p:nvPr/>
        </p:nvSpPr>
        <p:spPr>
          <a:xfrm>
            <a:off x="5195294" y="4438579"/>
            <a:ext cx="2419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Equipe: B</a:t>
            </a:r>
          </a:p>
        </p:txBody>
      </p:sp>
    </p:spTree>
    <p:extLst>
      <p:ext uri="{BB962C8B-B14F-4D97-AF65-F5344CB8AC3E}">
        <p14:creationId xmlns:p14="http://schemas.microsoft.com/office/powerpoint/2010/main" val="962543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8397BE3-E7B9-4BD6-3C75-85773FCD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7534" y="6293055"/>
            <a:ext cx="469497" cy="365125"/>
          </a:xfrm>
        </p:spPr>
        <p:txBody>
          <a:bodyPr/>
          <a:lstStyle/>
          <a:p>
            <a:fld id="{05E9E9F8-694E-4014-9190-D53BFD3B079D}" type="slidenum">
              <a:rPr lang="pt-BR" smtClean="0"/>
              <a:t>10</a:t>
            </a:fld>
            <a:endParaRPr lang="pt-BR" dirty="0"/>
          </a:p>
        </p:txBody>
      </p:sp>
      <p:pic>
        <p:nvPicPr>
          <p:cNvPr id="3" name="Gráfico 1">
            <a:extLst>
              <a:ext uri="{FF2B5EF4-FFF2-40B4-BE49-F238E27FC236}">
                <a16:creationId xmlns:a16="http://schemas.microsoft.com/office/drawing/2014/main" id="{1C3EADCD-166E-C046-8486-B6FC05DC80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5576" b="24027"/>
          <a:stretch/>
        </p:blipFill>
        <p:spPr bwMode="auto">
          <a:xfrm>
            <a:off x="0" y="35931"/>
            <a:ext cx="1902467" cy="9591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374EEBFA-6DE9-B53B-5D04-0B86B28C5DB1}"/>
              </a:ext>
            </a:extLst>
          </p:cNvPr>
          <p:cNvGrpSpPr/>
          <p:nvPr/>
        </p:nvGrpSpPr>
        <p:grpSpPr>
          <a:xfrm>
            <a:off x="-3" y="35931"/>
            <a:ext cx="12192003" cy="959139"/>
            <a:chOff x="-3" y="35931"/>
            <a:chExt cx="12192003" cy="959139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E4921F3D-9790-92E0-6D75-02C2ABBC6C5D}"/>
                </a:ext>
              </a:extLst>
            </p:cNvPr>
            <p:cNvCxnSpPr/>
            <p:nvPr/>
          </p:nvCxnSpPr>
          <p:spPr>
            <a:xfrm>
              <a:off x="0" y="995070"/>
              <a:ext cx="1219200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A1DDA15C-CA5F-7010-2436-44F862077268}"/>
                </a:ext>
              </a:extLst>
            </p:cNvPr>
            <p:cNvGrpSpPr/>
            <p:nvPr/>
          </p:nvGrpSpPr>
          <p:grpSpPr>
            <a:xfrm>
              <a:off x="-3" y="35931"/>
              <a:ext cx="12192000" cy="959139"/>
              <a:chOff x="-3" y="35931"/>
              <a:chExt cx="12192000" cy="959139"/>
            </a:xfrm>
          </p:grpSpPr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1E423CE-8BAC-C9F1-3B64-FA80F633A41F}"/>
                  </a:ext>
                </a:extLst>
              </p:cNvPr>
              <p:cNvSpPr txBox="1"/>
              <p:nvPr/>
            </p:nvSpPr>
            <p:spPr>
              <a:xfrm>
                <a:off x="1854440" y="144759"/>
                <a:ext cx="7544393" cy="658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6. Modelagem dos Testes (Execução)</a:t>
                </a:r>
              </a:p>
            </p:txBody>
          </p:sp>
          <p:pic>
            <p:nvPicPr>
              <p:cNvPr id="9" name="Gráfico 1">
                <a:extLst>
                  <a:ext uri="{FF2B5EF4-FFF2-40B4-BE49-F238E27FC236}">
                    <a16:creationId xmlns:a16="http://schemas.microsoft.com/office/drawing/2014/main" id="{2D99DEEC-6707-06A1-61FA-B1610C1DA7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t="25576" b="24027"/>
              <a:stretch/>
            </p:blipFill>
            <p:spPr bwMode="auto">
              <a:xfrm>
                <a:off x="0" y="35931"/>
                <a:ext cx="1902467" cy="959139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BE2F097A-38DD-05B7-72C4-61B96A629BD8}"/>
                  </a:ext>
                </a:extLst>
              </p:cNvPr>
              <p:cNvCxnSpPr/>
              <p:nvPr/>
            </p:nvCxnSpPr>
            <p:spPr>
              <a:xfrm>
                <a:off x="-3" y="35931"/>
                <a:ext cx="12192000" cy="0"/>
              </a:xfrm>
              <a:prstGeom prst="line">
                <a:avLst/>
              </a:prstGeom>
              <a:ln w="444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Picture 2" descr="Resultado de imagem para BANDEIRA DO BRASIL">
                <a:extLst>
                  <a:ext uri="{FF2B5EF4-FFF2-40B4-BE49-F238E27FC236}">
                    <a16:creationId xmlns:a16="http://schemas.microsoft.com/office/drawing/2014/main" id="{D73BCA6F-A665-9E3A-3DF1-187BD83DC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99675" y="76023"/>
                <a:ext cx="1455571" cy="904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1F561-F2D2-F802-DDBD-810E842DD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815" y="1762732"/>
            <a:ext cx="5905470" cy="31680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F3CBC1-8A34-12D8-86DC-44E4403C92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715" y="1954207"/>
            <a:ext cx="5743539" cy="278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84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4019E-F4E8-01E6-50A7-332D84483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3F55DC5-7264-3EB5-C9DE-E9358F2A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7534" y="6293055"/>
            <a:ext cx="469497" cy="365125"/>
          </a:xfrm>
        </p:spPr>
        <p:txBody>
          <a:bodyPr/>
          <a:lstStyle/>
          <a:p>
            <a:fld id="{05E9E9F8-694E-4014-9190-D53BFD3B079D}" type="slidenum">
              <a:rPr lang="pt-BR" smtClean="0"/>
              <a:t>11</a:t>
            </a:fld>
            <a:endParaRPr lang="pt-BR" dirty="0"/>
          </a:p>
        </p:txBody>
      </p:sp>
      <p:pic>
        <p:nvPicPr>
          <p:cNvPr id="3" name="Gráfico 1">
            <a:extLst>
              <a:ext uri="{FF2B5EF4-FFF2-40B4-BE49-F238E27FC236}">
                <a16:creationId xmlns:a16="http://schemas.microsoft.com/office/drawing/2014/main" id="{14645428-9805-FC05-57A8-B305E299D8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5576" b="24027"/>
          <a:stretch/>
        </p:blipFill>
        <p:spPr bwMode="auto">
          <a:xfrm>
            <a:off x="0" y="35931"/>
            <a:ext cx="1902467" cy="9591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4DA47FCD-B6CA-2266-C729-004B513424B1}"/>
              </a:ext>
            </a:extLst>
          </p:cNvPr>
          <p:cNvGrpSpPr/>
          <p:nvPr/>
        </p:nvGrpSpPr>
        <p:grpSpPr>
          <a:xfrm>
            <a:off x="-3" y="35931"/>
            <a:ext cx="12192003" cy="959139"/>
            <a:chOff x="-3" y="35931"/>
            <a:chExt cx="12192003" cy="959139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34B2DAF2-A467-49A9-E2F3-94145F60C657}"/>
                </a:ext>
              </a:extLst>
            </p:cNvPr>
            <p:cNvCxnSpPr/>
            <p:nvPr/>
          </p:nvCxnSpPr>
          <p:spPr>
            <a:xfrm>
              <a:off x="0" y="995070"/>
              <a:ext cx="1219200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1E17CF76-9236-A881-1372-30C7A02CCFEA}"/>
                </a:ext>
              </a:extLst>
            </p:cNvPr>
            <p:cNvGrpSpPr/>
            <p:nvPr/>
          </p:nvGrpSpPr>
          <p:grpSpPr>
            <a:xfrm>
              <a:off x="-3" y="35931"/>
              <a:ext cx="12192000" cy="959139"/>
              <a:chOff x="-3" y="35931"/>
              <a:chExt cx="12192000" cy="959139"/>
            </a:xfrm>
          </p:grpSpPr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F76BB07-31BC-8F31-EBE2-50FC66BBA3A2}"/>
                  </a:ext>
                </a:extLst>
              </p:cNvPr>
              <p:cNvSpPr txBox="1"/>
              <p:nvPr/>
            </p:nvSpPr>
            <p:spPr>
              <a:xfrm>
                <a:off x="1854440" y="144759"/>
                <a:ext cx="7544393" cy="658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6. Tempos gastos nos Testes (Resultados)</a:t>
                </a:r>
              </a:p>
            </p:txBody>
          </p:sp>
          <p:pic>
            <p:nvPicPr>
              <p:cNvPr id="9" name="Gráfico 1">
                <a:extLst>
                  <a:ext uri="{FF2B5EF4-FFF2-40B4-BE49-F238E27FC236}">
                    <a16:creationId xmlns:a16="http://schemas.microsoft.com/office/drawing/2014/main" id="{8A283B12-6C3E-3AE8-E9E7-A61ECFA8F5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t="25576" b="24027"/>
              <a:stretch/>
            </p:blipFill>
            <p:spPr bwMode="auto">
              <a:xfrm>
                <a:off x="0" y="35931"/>
                <a:ext cx="1902467" cy="959139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29B542B0-891C-A619-DE46-EFE7AECE004E}"/>
                  </a:ext>
                </a:extLst>
              </p:cNvPr>
              <p:cNvCxnSpPr/>
              <p:nvPr/>
            </p:nvCxnSpPr>
            <p:spPr>
              <a:xfrm>
                <a:off x="-3" y="35931"/>
                <a:ext cx="12192000" cy="0"/>
              </a:xfrm>
              <a:prstGeom prst="line">
                <a:avLst/>
              </a:prstGeom>
              <a:ln w="444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Picture 2" descr="Resultado de imagem para BANDEIRA DO BRASIL">
                <a:extLst>
                  <a:ext uri="{FF2B5EF4-FFF2-40B4-BE49-F238E27FC236}">
                    <a16:creationId xmlns:a16="http://schemas.microsoft.com/office/drawing/2014/main" id="{8F21C4F1-C6FE-EDBC-BDB2-059D8B801D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99675" y="76023"/>
                <a:ext cx="1455571" cy="904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2" name="Imagem 3">
            <a:extLst>
              <a:ext uri="{FF2B5EF4-FFF2-40B4-BE49-F238E27FC236}">
                <a16:creationId xmlns:a16="http://schemas.microsoft.com/office/drawing/2014/main" id="{E52A061F-305B-2E06-47C0-DE4F39D843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86546"/>
            <a:ext cx="6245381" cy="2954177"/>
          </a:xfrm>
          <a:prstGeom prst="rect">
            <a:avLst/>
          </a:prstGeom>
        </p:spPr>
      </p:pic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873F0BB9-B4F4-EB79-A0F8-6AA7BD8055BB}"/>
              </a:ext>
            </a:extLst>
          </p:cNvPr>
          <p:cNvSpPr/>
          <p:nvPr/>
        </p:nvSpPr>
        <p:spPr>
          <a:xfrm>
            <a:off x="676251" y="4165190"/>
            <a:ext cx="2905932" cy="2492990"/>
          </a:xfrm>
          <a:prstGeom prst="round2SameRect">
            <a:avLst/>
          </a:prstGeom>
          <a:solidFill>
            <a:schemeClr val="bg1"/>
          </a:solidFill>
          <a:ln w="9525">
            <a:solidFill>
              <a:srgbClr val="00206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6336D8-C16B-1348-5B7A-4BE634BD95BF}"/>
              </a:ext>
            </a:extLst>
          </p:cNvPr>
          <p:cNvSpPr txBox="1"/>
          <p:nvPr/>
        </p:nvSpPr>
        <p:spPr>
          <a:xfrm>
            <a:off x="828102" y="4233159"/>
            <a:ext cx="290593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Resultados:</a:t>
            </a:r>
          </a:p>
          <a:p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1-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Aprovado no quality gate;</a:t>
            </a:r>
          </a:p>
          <a:p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2-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Número atual de issue reduzido de 177 (máx) para 77 (atual);</a:t>
            </a:r>
          </a:p>
          <a:p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3- </a:t>
            </a:r>
            <a:r>
              <a:rPr lang="pt-BR" sz="1200" u="sng" dirty="0">
                <a:latin typeface="Arial" panose="020B0604020202020204" pitchFamily="34" charset="0"/>
                <a:cs typeface="Arial" panose="020B0604020202020204" pitchFamily="34" charset="0"/>
              </a:rPr>
              <a:t>Sem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duplicação de linha de código;</a:t>
            </a:r>
          </a:p>
          <a:p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4-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Quantidade de linhas de código do projeto reduzida de 601 para 587 – mantendo qualidade.</a:t>
            </a:r>
          </a:p>
          <a:p>
            <a:endParaRPr lang="pt-BR" sz="1200" b="1" dirty="0"/>
          </a:p>
        </p:txBody>
      </p:sp>
      <p:pic>
        <p:nvPicPr>
          <p:cNvPr id="17" name="Imagem 5">
            <a:extLst>
              <a:ext uri="{FF2B5EF4-FFF2-40B4-BE49-F238E27FC236}">
                <a16:creationId xmlns:a16="http://schemas.microsoft.com/office/drawing/2014/main" id="{282B3E4B-8B25-6625-CF03-DEC5E8051B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4481" y="1544610"/>
            <a:ext cx="4888703" cy="33432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4D28206-6E2E-6CF7-2D46-D2D60F8E205C}"/>
              </a:ext>
            </a:extLst>
          </p:cNvPr>
          <p:cNvSpPr txBox="1"/>
          <p:nvPr/>
        </p:nvSpPr>
        <p:spPr>
          <a:xfrm>
            <a:off x="8393546" y="5862930"/>
            <a:ext cx="20448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Históricos de análise de qualidade de código.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5B936C5B-07A9-C328-23A7-DEF272DE4DBE}"/>
              </a:ext>
            </a:extLst>
          </p:cNvPr>
          <p:cNvSpPr/>
          <p:nvPr/>
        </p:nvSpPr>
        <p:spPr>
          <a:xfrm rot="16200000">
            <a:off x="8924983" y="3150990"/>
            <a:ext cx="856733" cy="4324799"/>
          </a:xfrm>
          <a:prstGeom prst="leftBrace">
            <a:avLst>
              <a:gd name="adj1" fmla="val 8333"/>
              <a:gd name="adj2" fmla="val 5026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EE18B1-8638-0948-698B-B1FBC06045D7}"/>
              </a:ext>
            </a:extLst>
          </p:cNvPr>
          <p:cNvSpPr/>
          <p:nvPr/>
        </p:nvSpPr>
        <p:spPr>
          <a:xfrm>
            <a:off x="3339806" y="1280900"/>
            <a:ext cx="691699" cy="83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EDD4B8-AB98-3CF9-0B13-A2E8844B651D}"/>
              </a:ext>
            </a:extLst>
          </p:cNvPr>
          <p:cNvSpPr/>
          <p:nvPr/>
        </p:nvSpPr>
        <p:spPr>
          <a:xfrm>
            <a:off x="7938338" y="1572857"/>
            <a:ext cx="791035" cy="122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717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B5D76-06C5-5B6F-DFE4-AFB22F3E5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930B031-2611-82E6-0353-887856D9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7534" y="6293055"/>
            <a:ext cx="469497" cy="365125"/>
          </a:xfrm>
        </p:spPr>
        <p:txBody>
          <a:bodyPr/>
          <a:lstStyle/>
          <a:p>
            <a:fld id="{05E9E9F8-694E-4014-9190-D53BFD3B079D}" type="slidenum">
              <a:rPr lang="pt-BR" smtClean="0"/>
              <a:t>12</a:t>
            </a:fld>
            <a:endParaRPr lang="pt-BR" dirty="0"/>
          </a:p>
        </p:txBody>
      </p:sp>
      <p:pic>
        <p:nvPicPr>
          <p:cNvPr id="3" name="Gráfico 1">
            <a:extLst>
              <a:ext uri="{FF2B5EF4-FFF2-40B4-BE49-F238E27FC236}">
                <a16:creationId xmlns:a16="http://schemas.microsoft.com/office/drawing/2014/main" id="{A34271C8-5419-5A63-A3EB-1E06316636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5576" b="24027"/>
          <a:stretch/>
        </p:blipFill>
        <p:spPr bwMode="auto">
          <a:xfrm>
            <a:off x="0" y="35931"/>
            <a:ext cx="1902467" cy="9591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E9D6E199-DAF1-13B9-9AF2-B6A0B6E40B64}"/>
              </a:ext>
            </a:extLst>
          </p:cNvPr>
          <p:cNvGrpSpPr/>
          <p:nvPr/>
        </p:nvGrpSpPr>
        <p:grpSpPr>
          <a:xfrm>
            <a:off x="-3" y="35931"/>
            <a:ext cx="12192003" cy="959139"/>
            <a:chOff x="-3" y="35931"/>
            <a:chExt cx="12192003" cy="959139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19404BEC-8165-1F87-E4F9-AA2AD935A80B}"/>
                </a:ext>
              </a:extLst>
            </p:cNvPr>
            <p:cNvCxnSpPr/>
            <p:nvPr/>
          </p:nvCxnSpPr>
          <p:spPr>
            <a:xfrm>
              <a:off x="0" y="995070"/>
              <a:ext cx="1219200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56DE5D75-7481-DC01-0132-5293CFC12B8B}"/>
                </a:ext>
              </a:extLst>
            </p:cNvPr>
            <p:cNvGrpSpPr/>
            <p:nvPr/>
          </p:nvGrpSpPr>
          <p:grpSpPr>
            <a:xfrm>
              <a:off x="-3" y="35931"/>
              <a:ext cx="12192000" cy="959139"/>
              <a:chOff x="-3" y="35931"/>
              <a:chExt cx="12192000" cy="959139"/>
            </a:xfrm>
          </p:grpSpPr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7B78876-8554-7F69-D6E7-DA2FAF20B376}"/>
                  </a:ext>
                </a:extLst>
              </p:cNvPr>
              <p:cNvSpPr txBox="1"/>
              <p:nvPr/>
            </p:nvSpPr>
            <p:spPr>
              <a:xfrm>
                <a:off x="1854440" y="144759"/>
                <a:ext cx="7544393" cy="658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6. Tempos gastos nos Testes (Resultados)</a:t>
                </a:r>
              </a:p>
            </p:txBody>
          </p:sp>
          <p:pic>
            <p:nvPicPr>
              <p:cNvPr id="9" name="Gráfico 1">
                <a:extLst>
                  <a:ext uri="{FF2B5EF4-FFF2-40B4-BE49-F238E27FC236}">
                    <a16:creationId xmlns:a16="http://schemas.microsoft.com/office/drawing/2014/main" id="{85DBA45E-C335-C914-F491-048E30484E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t="25576" b="24027"/>
              <a:stretch/>
            </p:blipFill>
            <p:spPr bwMode="auto">
              <a:xfrm>
                <a:off x="0" y="35931"/>
                <a:ext cx="1902467" cy="959139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D375B22A-7575-0196-5D81-042DBEA3B160}"/>
                  </a:ext>
                </a:extLst>
              </p:cNvPr>
              <p:cNvCxnSpPr/>
              <p:nvPr/>
            </p:nvCxnSpPr>
            <p:spPr>
              <a:xfrm>
                <a:off x="-3" y="35931"/>
                <a:ext cx="12192000" cy="0"/>
              </a:xfrm>
              <a:prstGeom prst="line">
                <a:avLst/>
              </a:prstGeom>
              <a:ln w="444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Picture 2" descr="Resultado de imagem para BANDEIRA DO BRASIL">
                <a:extLst>
                  <a:ext uri="{FF2B5EF4-FFF2-40B4-BE49-F238E27FC236}">
                    <a16:creationId xmlns:a16="http://schemas.microsoft.com/office/drawing/2014/main" id="{6FCBA9D5-32E3-3406-141D-330DDD28F9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99675" y="76023"/>
                <a:ext cx="1455571" cy="904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2" name="Imagem 6">
            <a:extLst>
              <a:ext uri="{FF2B5EF4-FFF2-40B4-BE49-F238E27FC236}">
                <a16:creationId xmlns:a16="http://schemas.microsoft.com/office/drawing/2014/main" id="{38BC5D82-8750-7500-9580-BDB9CF957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618" y="5220250"/>
            <a:ext cx="3893665" cy="1285360"/>
          </a:xfrm>
          <a:prstGeom prst="rect">
            <a:avLst/>
          </a:prstGeom>
        </p:spPr>
      </p:pic>
      <p:pic>
        <p:nvPicPr>
          <p:cNvPr id="13" name="Imagem 4">
            <a:extLst>
              <a:ext uri="{FF2B5EF4-FFF2-40B4-BE49-F238E27FC236}">
                <a16:creationId xmlns:a16="http://schemas.microsoft.com/office/drawing/2014/main" id="{C2469508-2C41-CDAD-C7E1-E7595687B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8150" y="1399152"/>
            <a:ext cx="6891874" cy="3777729"/>
          </a:xfrm>
          <a:prstGeom prst="rect">
            <a:avLst/>
          </a:prstGeom>
        </p:spPr>
      </p:pic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568118EE-4FC2-B775-7A2A-7199AA77AC4F}"/>
              </a:ext>
            </a:extLst>
          </p:cNvPr>
          <p:cNvSpPr/>
          <p:nvPr/>
        </p:nvSpPr>
        <p:spPr>
          <a:xfrm>
            <a:off x="837857" y="1674666"/>
            <a:ext cx="3224711" cy="3927820"/>
          </a:xfrm>
          <a:prstGeom prst="round2SameRect">
            <a:avLst/>
          </a:prstGeom>
          <a:solidFill>
            <a:schemeClr val="bg1"/>
          </a:solidFill>
          <a:ln w="9525">
            <a:solidFill>
              <a:srgbClr val="00206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3">
            <a:extLst>
              <a:ext uri="{FF2B5EF4-FFF2-40B4-BE49-F238E27FC236}">
                <a16:creationId xmlns:a16="http://schemas.microsoft.com/office/drawing/2014/main" id="{E1580AD7-6CAB-D4D4-E76F-0C76EFE19847}"/>
              </a:ext>
            </a:extLst>
          </p:cNvPr>
          <p:cNvSpPr txBox="1"/>
          <p:nvPr/>
        </p:nvSpPr>
        <p:spPr>
          <a:xfrm>
            <a:off x="951233" y="1866143"/>
            <a:ext cx="322471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Continuação dos resultados: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Zero problemas de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hotspot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inclusive para dependências;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Zero problemas tolerados por iniciativa dos usuários;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Nota “A” em segurança, sem problemas relatados;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Nota “A” em confiabilidade, sem problemas relatados;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Nota “A” em manutenibilidade, sem problemas graves relatados, com apenas dez tickets de critério médio e 67 de critério baixo - débito técnico abaixo de 5% do código analisado;</a:t>
            </a:r>
          </a:p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92DD74-7924-E49A-0904-AB7CDAAFFD11}"/>
              </a:ext>
            </a:extLst>
          </p:cNvPr>
          <p:cNvSpPr/>
          <p:nvPr/>
        </p:nvSpPr>
        <p:spPr>
          <a:xfrm>
            <a:off x="10817817" y="1487838"/>
            <a:ext cx="906651" cy="186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558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CDADB-A5EB-55D2-58F5-E6C895B91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29D01ED-39DF-FB02-6B59-68EB2EB7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7534" y="6293055"/>
            <a:ext cx="469497" cy="365125"/>
          </a:xfrm>
        </p:spPr>
        <p:txBody>
          <a:bodyPr/>
          <a:lstStyle/>
          <a:p>
            <a:fld id="{05E9E9F8-694E-4014-9190-D53BFD3B079D}" type="slidenum">
              <a:rPr lang="pt-BR" smtClean="0"/>
              <a:t>13</a:t>
            </a:fld>
            <a:endParaRPr lang="pt-BR" dirty="0"/>
          </a:p>
        </p:txBody>
      </p:sp>
      <p:pic>
        <p:nvPicPr>
          <p:cNvPr id="3" name="Gráfico 1">
            <a:extLst>
              <a:ext uri="{FF2B5EF4-FFF2-40B4-BE49-F238E27FC236}">
                <a16:creationId xmlns:a16="http://schemas.microsoft.com/office/drawing/2014/main" id="{223A4957-90D9-983E-94C6-B4EDE36C46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5576" b="24027"/>
          <a:stretch/>
        </p:blipFill>
        <p:spPr bwMode="auto">
          <a:xfrm>
            <a:off x="0" y="35931"/>
            <a:ext cx="1902467" cy="9591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DBB1751E-C277-0EFA-DDE9-5CA19C53E89F}"/>
              </a:ext>
            </a:extLst>
          </p:cNvPr>
          <p:cNvGrpSpPr/>
          <p:nvPr/>
        </p:nvGrpSpPr>
        <p:grpSpPr>
          <a:xfrm>
            <a:off x="-3" y="35931"/>
            <a:ext cx="12192003" cy="959139"/>
            <a:chOff x="-3" y="35931"/>
            <a:chExt cx="12192003" cy="959139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70F412E3-8625-3EAA-3744-84DF28351935}"/>
                </a:ext>
              </a:extLst>
            </p:cNvPr>
            <p:cNvCxnSpPr/>
            <p:nvPr/>
          </p:nvCxnSpPr>
          <p:spPr>
            <a:xfrm>
              <a:off x="0" y="995070"/>
              <a:ext cx="1219200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B48F4752-F450-FC13-3AC9-30E48CD9E11C}"/>
                </a:ext>
              </a:extLst>
            </p:cNvPr>
            <p:cNvGrpSpPr/>
            <p:nvPr/>
          </p:nvGrpSpPr>
          <p:grpSpPr>
            <a:xfrm>
              <a:off x="-3" y="35931"/>
              <a:ext cx="12192000" cy="959139"/>
              <a:chOff x="-3" y="35931"/>
              <a:chExt cx="12192000" cy="959139"/>
            </a:xfrm>
          </p:grpSpPr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4574277-F780-72B2-FFA2-31E168D7072B}"/>
                  </a:ext>
                </a:extLst>
              </p:cNvPr>
              <p:cNvSpPr txBox="1"/>
              <p:nvPr/>
            </p:nvSpPr>
            <p:spPr>
              <a:xfrm>
                <a:off x="1854440" y="144759"/>
                <a:ext cx="7544393" cy="658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6. Cobertura dos Testes (Resultados)</a:t>
                </a:r>
              </a:p>
            </p:txBody>
          </p:sp>
          <p:pic>
            <p:nvPicPr>
              <p:cNvPr id="9" name="Gráfico 1">
                <a:extLst>
                  <a:ext uri="{FF2B5EF4-FFF2-40B4-BE49-F238E27FC236}">
                    <a16:creationId xmlns:a16="http://schemas.microsoft.com/office/drawing/2014/main" id="{0A9F2FBF-B88D-F4E0-D7CB-133E89C7BD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t="25576" b="24027"/>
              <a:stretch/>
            </p:blipFill>
            <p:spPr bwMode="auto">
              <a:xfrm>
                <a:off x="0" y="35931"/>
                <a:ext cx="1902467" cy="959139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8E77B903-8385-4A87-B27F-EB40E31D036E}"/>
                  </a:ext>
                </a:extLst>
              </p:cNvPr>
              <p:cNvCxnSpPr/>
              <p:nvPr/>
            </p:nvCxnSpPr>
            <p:spPr>
              <a:xfrm>
                <a:off x="-3" y="35931"/>
                <a:ext cx="12192000" cy="0"/>
              </a:xfrm>
              <a:prstGeom prst="line">
                <a:avLst/>
              </a:prstGeom>
              <a:ln w="444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Picture 2" descr="Resultado de imagem para BANDEIRA DO BRASIL">
                <a:extLst>
                  <a:ext uri="{FF2B5EF4-FFF2-40B4-BE49-F238E27FC236}">
                    <a16:creationId xmlns:a16="http://schemas.microsoft.com/office/drawing/2014/main" id="{90927D1B-4D26-68C6-A1E0-FBB52086F0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99675" y="76023"/>
                <a:ext cx="1455571" cy="904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B9B9AA7-F850-5F46-2A5A-39D49437196F}"/>
              </a:ext>
            </a:extLst>
          </p:cNvPr>
          <p:cNvSpPr/>
          <p:nvPr/>
        </p:nvSpPr>
        <p:spPr>
          <a:xfrm>
            <a:off x="711201" y="2794001"/>
            <a:ext cx="1596206" cy="234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EBF9756-9F11-C407-C752-F80737239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200" y="2203838"/>
            <a:ext cx="6196937" cy="1889246"/>
          </a:xfrm>
          <a:prstGeom prst="rect">
            <a:avLst/>
          </a:prstGeom>
        </p:spPr>
      </p:pic>
      <p:sp>
        <p:nvSpPr>
          <p:cNvPr id="23" name="CaixaDeTexto 2">
            <a:extLst>
              <a:ext uri="{FF2B5EF4-FFF2-40B4-BE49-F238E27FC236}">
                <a16:creationId xmlns:a16="http://schemas.microsoft.com/office/drawing/2014/main" id="{C29A9DDE-B5F8-E19C-1754-A3811D3B04AF}"/>
              </a:ext>
            </a:extLst>
          </p:cNvPr>
          <p:cNvSpPr txBox="1"/>
          <p:nvPr/>
        </p:nvSpPr>
        <p:spPr>
          <a:xfrm>
            <a:off x="893914" y="1181138"/>
            <a:ext cx="4690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Relatório de testes utilizando Jacoco (relatório de 02/04/2025)</a:t>
            </a:r>
          </a:p>
        </p:txBody>
      </p:sp>
      <p:sp>
        <p:nvSpPr>
          <p:cNvPr id="25" name="CaixaDeTexto 3">
            <a:extLst>
              <a:ext uri="{FF2B5EF4-FFF2-40B4-BE49-F238E27FC236}">
                <a16:creationId xmlns:a16="http://schemas.microsoft.com/office/drawing/2014/main" id="{CE963599-E04E-F9F2-B2E6-7C5D6740F016}"/>
              </a:ext>
            </a:extLst>
          </p:cNvPr>
          <p:cNvSpPr txBox="1"/>
          <p:nvPr/>
        </p:nvSpPr>
        <p:spPr>
          <a:xfrm>
            <a:off x="864822" y="1615544"/>
            <a:ext cx="1643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Cobertura de gerais instruções: 78%</a:t>
            </a:r>
          </a:p>
        </p:txBody>
      </p:sp>
      <p:sp>
        <p:nvSpPr>
          <p:cNvPr id="27" name="CaixaDeTexto 4">
            <a:extLst>
              <a:ext uri="{FF2B5EF4-FFF2-40B4-BE49-F238E27FC236}">
                <a16:creationId xmlns:a16="http://schemas.microsoft.com/office/drawing/2014/main" id="{2AC3CBF8-D05D-5204-983D-FBD0FD88EEAE}"/>
              </a:ext>
            </a:extLst>
          </p:cNvPr>
          <p:cNvSpPr txBox="1"/>
          <p:nvPr/>
        </p:nvSpPr>
        <p:spPr>
          <a:xfrm>
            <a:off x="3713035" y="1582511"/>
            <a:ext cx="2088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Cobertura de ramificações do código: 63%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3D29016-21A3-05A5-9EE0-718C88EFD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6234" y="1481602"/>
            <a:ext cx="5173894" cy="3647539"/>
          </a:xfrm>
          <a:prstGeom prst="rect">
            <a:avLst/>
          </a:prstGeom>
        </p:spPr>
      </p:pic>
      <p:sp>
        <p:nvSpPr>
          <p:cNvPr id="32" name="Chave Esquerda 5">
            <a:extLst>
              <a:ext uri="{FF2B5EF4-FFF2-40B4-BE49-F238E27FC236}">
                <a16:creationId xmlns:a16="http://schemas.microsoft.com/office/drawing/2014/main" id="{A63017BF-8486-8B10-FEBE-374629B695D3}"/>
              </a:ext>
            </a:extLst>
          </p:cNvPr>
          <p:cNvSpPr/>
          <p:nvPr/>
        </p:nvSpPr>
        <p:spPr>
          <a:xfrm rot="16200000">
            <a:off x="8962311" y="2913752"/>
            <a:ext cx="381740" cy="5080989"/>
          </a:xfrm>
          <a:prstGeom prst="leftBrace">
            <a:avLst>
              <a:gd name="adj1" fmla="val 8333"/>
              <a:gd name="adj2" fmla="val 50904"/>
            </a:avLst>
          </a:prstGeom>
          <a:ln w="127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2">
            <a:extLst>
              <a:ext uri="{FF2B5EF4-FFF2-40B4-BE49-F238E27FC236}">
                <a16:creationId xmlns:a16="http://schemas.microsoft.com/office/drawing/2014/main" id="{695BBA5C-7184-BE4E-9461-3139BC08A58E}"/>
              </a:ext>
            </a:extLst>
          </p:cNvPr>
          <p:cNvSpPr txBox="1"/>
          <p:nvPr/>
        </p:nvSpPr>
        <p:spPr>
          <a:xfrm>
            <a:off x="7132320" y="5779352"/>
            <a:ext cx="38898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Descrição detalhada da sessão de testes realizada pelo </a:t>
            </a:r>
            <a:r>
              <a:rPr lang="pt-BR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Jacoco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, com identificação das classes e arquivos fonte testados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ED4469-2487-328C-5019-D5620814E5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873" y="4283524"/>
            <a:ext cx="4065416" cy="245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35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8397BE3-E7B9-4BD6-3C75-85773FCD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4687" y="6293055"/>
            <a:ext cx="382344" cy="365125"/>
          </a:xfrm>
        </p:spPr>
        <p:txBody>
          <a:bodyPr/>
          <a:lstStyle/>
          <a:p>
            <a:fld id="{05E9E9F8-694E-4014-9190-D53BFD3B079D}" type="slidenum">
              <a:rPr lang="pt-BR" smtClean="0"/>
              <a:t>14</a:t>
            </a:fld>
            <a:endParaRPr lang="pt-BR" dirty="0"/>
          </a:p>
        </p:txBody>
      </p:sp>
      <p:pic>
        <p:nvPicPr>
          <p:cNvPr id="8" name="Gráfico 1">
            <a:extLst>
              <a:ext uri="{FF2B5EF4-FFF2-40B4-BE49-F238E27FC236}">
                <a16:creationId xmlns:a16="http://schemas.microsoft.com/office/drawing/2014/main" id="{417CDE8D-C155-7647-A977-A2842E949C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5576" b="24027"/>
          <a:stretch/>
        </p:blipFill>
        <p:spPr bwMode="auto">
          <a:xfrm>
            <a:off x="0" y="35931"/>
            <a:ext cx="1902467" cy="9591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2571C33-DBBF-3EFB-23CB-D75E553B0E03}"/>
              </a:ext>
            </a:extLst>
          </p:cNvPr>
          <p:cNvGrpSpPr/>
          <p:nvPr/>
        </p:nvGrpSpPr>
        <p:grpSpPr>
          <a:xfrm>
            <a:off x="-3" y="35931"/>
            <a:ext cx="12192003" cy="959139"/>
            <a:chOff x="-3" y="35931"/>
            <a:chExt cx="12192003" cy="959139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964EAF60-8DB9-6C7C-381A-CBD2F16BB8BA}"/>
                </a:ext>
              </a:extLst>
            </p:cNvPr>
            <p:cNvCxnSpPr/>
            <p:nvPr/>
          </p:nvCxnSpPr>
          <p:spPr>
            <a:xfrm>
              <a:off x="0" y="995070"/>
              <a:ext cx="1219200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C58C6D19-908D-6A8B-BF42-2683E4F230D4}"/>
                </a:ext>
              </a:extLst>
            </p:cNvPr>
            <p:cNvGrpSpPr/>
            <p:nvPr/>
          </p:nvGrpSpPr>
          <p:grpSpPr>
            <a:xfrm>
              <a:off x="-3" y="35931"/>
              <a:ext cx="12192000" cy="959139"/>
              <a:chOff x="-3" y="35931"/>
              <a:chExt cx="12192000" cy="959139"/>
            </a:xfrm>
          </p:grpSpPr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4E1846B-394E-4311-82BD-2A13F8531DE3}"/>
                  </a:ext>
                </a:extLst>
              </p:cNvPr>
              <p:cNvSpPr txBox="1"/>
              <p:nvPr/>
            </p:nvSpPr>
            <p:spPr>
              <a:xfrm>
                <a:off x="1854440" y="144759"/>
                <a:ext cx="8633451" cy="658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7. Vídeo funcional da Aplicação</a:t>
                </a:r>
              </a:p>
            </p:txBody>
          </p:sp>
          <p:pic>
            <p:nvPicPr>
              <p:cNvPr id="18" name="Gráfico 1">
                <a:extLst>
                  <a:ext uri="{FF2B5EF4-FFF2-40B4-BE49-F238E27FC236}">
                    <a16:creationId xmlns:a16="http://schemas.microsoft.com/office/drawing/2014/main" id="{01612066-0557-BEC4-0AF3-2E32E1B8FF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t="25576" b="24027"/>
              <a:stretch/>
            </p:blipFill>
            <p:spPr bwMode="auto">
              <a:xfrm>
                <a:off x="0" y="35931"/>
                <a:ext cx="1902467" cy="959139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5126AA35-95F8-9B35-043B-8B8531DBA402}"/>
                  </a:ext>
                </a:extLst>
              </p:cNvPr>
              <p:cNvCxnSpPr/>
              <p:nvPr/>
            </p:nvCxnSpPr>
            <p:spPr>
              <a:xfrm>
                <a:off x="-3" y="35931"/>
                <a:ext cx="12192000" cy="0"/>
              </a:xfrm>
              <a:prstGeom prst="line">
                <a:avLst/>
              </a:prstGeom>
              <a:ln w="444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Picture 2" descr="Resultado de imagem para BANDEIRA DO BRASIL">
                <a:extLst>
                  <a:ext uri="{FF2B5EF4-FFF2-40B4-BE49-F238E27FC236}">
                    <a16:creationId xmlns:a16="http://schemas.microsoft.com/office/drawing/2014/main" id="{6288D0F5-CEFB-CBE3-F69B-3D5B09A595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27385" y="76023"/>
                <a:ext cx="1455571" cy="904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24276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3855C-73E9-1384-621F-3F91020EC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>
            <a:extLst>
              <a:ext uri="{FF2B5EF4-FFF2-40B4-BE49-F238E27FC236}">
                <a16:creationId xmlns:a16="http://schemas.microsoft.com/office/drawing/2014/main" id="{E69E5F59-4F6A-987E-316C-D0BE18BD46DC}"/>
              </a:ext>
            </a:extLst>
          </p:cNvPr>
          <p:cNvSpPr txBox="1"/>
          <p:nvPr/>
        </p:nvSpPr>
        <p:spPr>
          <a:xfrm>
            <a:off x="124686" y="959595"/>
            <a:ext cx="12191995" cy="501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1. Apresentação geral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2. Justificativa e objetivo do Projeto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3. Visão geral do Projeto (Diagrama de Casos de Uso)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4. Requisitos do Sistema (Principais)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5. Planejamento dos Testes (Unitário, Integração 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6. Modelagem dos Testes (Execução)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7. Tempos gastos por tipo de teste (Resultados)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8. Cobertura dos Testes (Resultados)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9. Vídeo funcional dos Testes realizados</a:t>
            </a:r>
            <a:endParaRPr lang="pt-BR" sz="2400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CE44CEE2-D6BD-B2AF-17F4-18DAA9681DCC}"/>
              </a:ext>
            </a:extLst>
          </p:cNvPr>
          <p:cNvGrpSpPr/>
          <p:nvPr/>
        </p:nvGrpSpPr>
        <p:grpSpPr>
          <a:xfrm>
            <a:off x="-3" y="35931"/>
            <a:ext cx="12192003" cy="959139"/>
            <a:chOff x="-3" y="35931"/>
            <a:chExt cx="12192003" cy="959139"/>
          </a:xfrm>
        </p:grpSpPr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A5AF3128-C595-3D44-68E9-A2C64A0E8428}"/>
                </a:ext>
              </a:extLst>
            </p:cNvPr>
            <p:cNvCxnSpPr/>
            <p:nvPr/>
          </p:nvCxnSpPr>
          <p:spPr>
            <a:xfrm>
              <a:off x="0" y="995070"/>
              <a:ext cx="1219200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6528C265-9C3A-60C0-9756-9980DF45EF81}"/>
                </a:ext>
              </a:extLst>
            </p:cNvPr>
            <p:cNvGrpSpPr/>
            <p:nvPr/>
          </p:nvGrpSpPr>
          <p:grpSpPr>
            <a:xfrm>
              <a:off x="-3" y="35931"/>
              <a:ext cx="12192000" cy="959139"/>
              <a:chOff x="-3" y="35931"/>
              <a:chExt cx="12192000" cy="959139"/>
            </a:xfrm>
          </p:grpSpPr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B0AB86A-C558-B681-DE3B-D2DB6CCCC79B}"/>
                  </a:ext>
                </a:extLst>
              </p:cNvPr>
              <p:cNvSpPr txBox="1"/>
              <p:nvPr/>
            </p:nvSpPr>
            <p:spPr>
              <a:xfrm>
                <a:off x="1799022" y="256348"/>
                <a:ext cx="89145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Sumário da Apresentação</a:t>
                </a:r>
              </a:p>
            </p:txBody>
          </p:sp>
          <p:pic>
            <p:nvPicPr>
              <p:cNvPr id="6" name="Gráfico 1">
                <a:extLst>
                  <a:ext uri="{FF2B5EF4-FFF2-40B4-BE49-F238E27FC236}">
                    <a16:creationId xmlns:a16="http://schemas.microsoft.com/office/drawing/2014/main" id="{4C13A023-50D9-D4FC-F817-6628378F03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t="25576" b="24027"/>
              <a:stretch/>
            </p:blipFill>
            <p:spPr bwMode="auto">
              <a:xfrm>
                <a:off x="0" y="35931"/>
                <a:ext cx="1902467" cy="959139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C102C709-6428-9D46-7B3E-9951A6394A12}"/>
                  </a:ext>
                </a:extLst>
              </p:cNvPr>
              <p:cNvCxnSpPr/>
              <p:nvPr/>
            </p:nvCxnSpPr>
            <p:spPr>
              <a:xfrm>
                <a:off x="-3" y="35931"/>
                <a:ext cx="12192000" cy="0"/>
              </a:xfrm>
              <a:prstGeom prst="line">
                <a:avLst/>
              </a:prstGeom>
              <a:ln w="444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Picture 2" descr="Resultado de imagem para BANDEIRA DO BRASIL">
                <a:extLst>
                  <a:ext uri="{FF2B5EF4-FFF2-40B4-BE49-F238E27FC236}">
                    <a16:creationId xmlns:a16="http://schemas.microsoft.com/office/drawing/2014/main" id="{30ECF14C-480D-4303-0935-3F9C25A6D3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13530" y="76023"/>
                <a:ext cx="1455571" cy="904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30945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8397BE3-E7B9-4BD6-3C75-85773FCD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9297" y="6293055"/>
            <a:ext cx="327734" cy="365125"/>
          </a:xfrm>
        </p:spPr>
        <p:txBody>
          <a:bodyPr/>
          <a:lstStyle/>
          <a:p>
            <a:fld id="{05E9E9F8-694E-4014-9190-D53BFD3B079D}" type="slidenum">
              <a:rPr lang="pt-BR" smtClean="0"/>
              <a:t>3</a:t>
            </a:fld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4812761-896F-6E7B-6317-AA9C87B38A0A}"/>
              </a:ext>
            </a:extLst>
          </p:cNvPr>
          <p:cNvSpPr txBox="1"/>
          <p:nvPr/>
        </p:nvSpPr>
        <p:spPr>
          <a:xfrm>
            <a:off x="298969" y="1875453"/>
            <a:ext cx="4077089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áfico 1">
            <a:extLst>
              <a:ext uri="{FF2B5EF4-FFF2-40B4-BE49-F238E27FC236}">
                <a16:creationId xmlns:a16="http://schemas.microsoft.com/office/drawing/2014/main" id="{E2DEA3C8-CFF6-97A1-2B86-7C88F052B8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5576" b="24027"/>
          <a:stretch/>
        </p:blipFill>
        <p:spPr bwMode="auto">
          <a:xfrm>
            <a:off x="0" y="35931"/>
            <a:ext cx="1902467" cy="9591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1E07D2E2-B0A7-E373-8078-39BF7C8A5972}"/>
              </a:ext>
            </a:extLst>
          </p:cNvPr>
          <p:cNvGrpSpPr/>
          <p:nvPr/>
        </p:nvGrpSpPr>
        <p:grpSpPr>
          <a:xfrm>
            <a:off x="-3" y="35931"/>
            <a:ext cx="12192003" cy="959139"/>
            <a:chOff x="-3" y="35931"/>
            <a:chExt cx="12192003" cy="959139"/>
          </a:xfrm>
        </p:grpSpPr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947AFC1A-0AEA-6DAD-4E5A-0BB6C82B1E1D}"/>
                </a:ext>
              </a:extLst>
            </p:cNvPr>
            <p:cNvCxnSpPr/>
            <p:nvPr/>
          </p:nvCxnSpPr>
          <p:spPr>
            <a:xfrm>
              <a:off x="0" y="995070"/>
              <a:ext cx="1219200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6723A8E1-D1CB-CBE8-1E50-3C824D84ABDB}"/>
                </a:ext>
              </a:extLst>
            </p:cNvPr>
            <p:cNvGrpSpPr/>
            <p:nvPr/>
          </p:nvGrpSpPr>
          <p:grpSpPr>
            <a:xfrm>
              <a:off x="-3" y="35931"/>
              <a:ext cx="12192000" cy="959139"/>
              <a:chOff x="-3" y="35931"/>
              <a:chExt cx="12192000" cy="959139"/>
            </a:xfrm>
          </p:grpSpPr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27D0FBF-79DC-AEA5-12EC-259F6E132C79}"/>
                  </a:ext>
                </a:extLst>
              </p:cNvPr>
              <p:cNvSpPr txBox="1"/>
              <p:nvPr/>
            </p:nvSpPr>
            <p:spPr>
              <a:xfrm>
                <a:off x="1854440" y="144759"/>
                <a:ext cx="7858358" cy="658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pt-B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Equipe </a:t>
                </a:r>
              </a:p>
            </p:txBody>
          </p:sp>
          <p:pic>
            <p:nvPicPr>
              <p:cNvPr id="12" name="Gráfico 1">
                <a:extLst>
                  <a:ext uri="{FF2B5EF4-FFF2-40B4-BE49-F238E27FC236}">
                    <a16:creationId xmlns:a16="http://schemas.microsoft.com/office/drawing/2014/main" id="{189BDA5D-B13D-21C9-30EB-AFB646ACD2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t="25576" b="24027"/>
              <a:stretch/>
            </p:blipFill>
            <p:spPr bwMode="auto">
              <a:xfrm>
                <a:off x="0" y="35931"/>
                <a:ext cx="1902467" cy="959139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6C2B8748-9897-7F25-4342-9C444FE2904D}"/>
                  </a:ext>
                </a:extLst>
              </p:cNvPr>
              <p:cNvCxnSpPr/>
              <p:nvPr/>
            </p:nvCxnSpPr>
            <p:spPr>
              <a:xfrm>
                <a:off x="-3" y="35931"/>
                <a:ext cx="12192000" cy="0"/>
              </a:xfrm>
              <a:prstGeom prst="line">
                <a:avLst/>
              </a:prstGeom>
              <a:ln w="444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Picture 2" descr="Resultado de imagem para BANDEIRA DO BRASIL">
                <a:extLst>
                  <a:ext uri="{FF2B5EF4-FFF2-40B4-BE49-F238E27FC236}">
                    <a16:creationId xmlns:a16="http://schemas.microsoft.com/office/drawing/2014/main" id="{EBA9854D-87F7-C6CE-B298-5617B44145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99675" y="76023"/>
                <a:ext cx="1455571" cy="904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23" name="Google Shape;123;p4"/>
          <p:cNvGrpSpPr/>
          <p:nvPr/>
        </p:nvGrpSpPr>
        <p:grpSpPr>
          <a:xfrm>
            <a:off x="2691539" y="2072607"/>
            <a:ext cx="2362819" cy="2362819"/>
            <a:chOff x="0" y="0"/>
            <a:chExt cx="6350000" cy="6350000"/>
          </a:xfrm>
        </p:grpSpPr>
        <p:sp>
          <p:nvSpPr>
            <p:cNvPr id="124" name="Google Shape;124;p4"/>
            <p:cNvSpPr/>
            <p:nvPr/>
          </p:nvSpPr>
          <p:spPr>
            <a:xfrm>
              <a:off x="88900" y="88900"/>
              <a:ext cx="6172200" cy="6172200"/>
            </a:xfrm>
            <a:custGeom>
              <a:avLst/>
              <a:gdLst/>
              <a:ahLst/>
              <a:cxnLst/>
              <a:rect l="l" t="t" r="r" b="b"/>
              <a:pathLst>
                <a:path w="6172200" h="6172200" extrusionOk="0">
                  <a:moveTo>
                    <a:pt x="6172200" y="5864860"/>
                  </a:moveTo>
                  <a:cubicBezTo>
                    <a:pt x="6172200" y="6033770"/>
                    <a:pt x="6035040" y="6170930"/>
                    <a:pt x="5866130" y="6170930"/>
                  </a:cubicBezTo>
                  <a:lnTo>
                    <a:pt x="307340" y="6170930"/>
                  </a:lnTo>
                  <a:cubicBezTo>
                    <a:pt x="137160" y="6172200"/>
                    <a:pt x="0" y="6035040"/>
                    <a:pt x="0" y="5864860"/>
                  </a:cubicBezTo>
                  <a:lnTo>
                    <a:pt x="0" y="307340"/>
                  </a:lnTo>
                  <a:cubicBezTo>
                    <a:pt x="0" y="137160"/>
                    <a:pt x="137160" y="0"/>
                    <a:pt x="307340" y="0"/>
                  </a:cubicBezTo>
                  <a:lnTo>
                    <a:pt x="5866130" y="0"/>
                  </a:lnTo>
                  <a:cubicBezTo>
                    <a:pt x="6035040" y="0"/>
                    <a:pt x="6172200" y="137160"/>
                    <a:pt x="6172200" y="307340"/>
                  </a:cubicBezTo>
                  <a:lnTo>
                    <a:pt x="6172200" y="586486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t="-8968" b="-8970"/>
              </a:stretch>
            </a:blipFill>
            <a:ln>
              <a:noFill/>
            </a:ln>
          </p:spPr>
          <p:txBody>
            <a:bodyPr spcFirstLastPara="1" wrap="square" lIns="60950" tIns="30467" rIns="60950" bIns="30467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5953760" y="6350000"/>
                  </a:moveTo>
                  <a:lnTo>
                    <a:pt x="396240" y="6350000"/>
                  </a:lnTo>
                  <a:cubicBezTo>
                    <a:pt x="177800" y="6350000"/>
                    <a:pt x="0" y="6172200"/>
                    <a:pt x="0" y="5953760"/>
                  </a:cubicBezTo>
                  <a:lnTo>
                    <a:pt x="0" y="396240"/>
                  </a:lnTo>
                  <a:cubicBezTo>
                    <a:pt x="0" y="177800"/>
                    <a:pt x="177800" y="0"/>
                    <a:pt x="396240" y="0"/>
                  </a:cubicBezTo>
                  <a:lnTo>
                    <a:pt x="5955030" y="0"/>
                  </a:lnTo>
                  <a:cubicBezTo>
                    <a:pt x="6172200" y="0"/>
                    <a:pt x="6350000" y="177800"/>
                    <a:pt x="6350000" y="396240"/>
                  </a:cubicBezTo>
                  <a:lnTo>
                    <a:pt x="6350000" y="5955030"/>
                  </a:lnTo>
                  <a:cubicBezTo>
                    <a:pt x="6350000" y="6172200"/>
                    <a:pt x="6172200" y="6350000"/>
                    <a:pt x="5953760" y="6350000"/>
                  </a:cubicBezTo>
                  <a:close/>
                  <a:moveTo>
                    <a:pt x="396240" y="179070"/>
                  </a:moveTo>
                  <a:cubicBezTo>
                    <a:pt x="276860" y="179070"/>
                    <a:pt x="179070" y="276860"/>
                    <a:pt x="179070" y="396240"/>
                  </a:cubicBezTo>
                  <a:lnTo>
                    <a:pt x="179070" y="5955030"/>
                  </a:lnTo>
                  <a:cubicBezTo>
                    <a:pt x="179070" y="6074410"/>
                    <a:pt x="276860" y="6172200"/>
                    <a:pt x="396240" y="6172200"/>
                  </a:cubicBezTo>
                  <a:lnTo>
                    <a:pt x="5955030" y="6172200"/>
                  </a:lnTo>
                  <a:cubicBezTo>
                    <a:pt x="6074410" y="6172200"/>
                    <a:pt x="6172200" y="6074410"/>
                    <a:pt x="6172200" y="5955030"/>
                  </a:cubicBezTo>
                  <a:lnTo>
                    <a:pt x="6172200" y="396240"/>
                  </a:lnTo>
                  <a:cubicBezTo>
                    <a:pt x="6172200" y="276860"/>
                    <a:pt x="6074410" y="179070"/>
                    <a:pt x="5955030" y="179070"/>
                  </a:cubicBezTo>
                  <a:lnTo>
                    <a:pt x="396240" y="179070"/>
                  </a:lnTo>
                  <a:close/>
                </a:path>
              </a:pathLst>
            </a:custGeom>
            <a:solidFill>
              <a:srgbClr val="83A1C0"/>
            </a:solidFill>
            <a:ln>
              <a:noFill/>
            </a:ln>
          </p:spPr>
          <p:txBody>
            <a:bodyPr spcFirstLastPara="1" wrap="square" lIns="60950" tIns="30467" rIns="60950" bIns="30467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>
            <a:off x="7173401" y="2072819"/>
            <a:ext cx="2362819" cy="2362819"/>
            <a:chOff x="0" y="0"/>
            <a:chExt cx="6350000" cy="6350000"/>
          </a:xfrm>
        </p:grpSpPr>
        <p:sp>
          <p:nvSpPr>
            <p:cNvPr id="130" name="Google Shape;130;p4"/>
            <p:cNvSpPr/>
            <p:nvPr/>
          </p:nvSpPr>
          <p:spPr>
            <a:xfrm>
              <a:off x="88900" y="88900"/>
              <a:ext cx="6172200" cy="6172200"/>
            </a:xfrm>
            <a:custGeom>
              <a:avLst/>
              <a:gdLst/>
              <a:ahLst/>
              <a:cxnLst/>
              <a:rect l="l" t="t" r="r" b="b"/>
              <a:pathLst>
                <a:path w="6172200" h="6172200" extrusionOk="0">
                  <a:moveTo>
                    <a:pt x="6172200" y="5864860"/>
                  </a:moveTo>
                  <a:cubicBezTo>
                    <a:pt x="6172200" y="6033770"/>
                    <a:pt x="6035040" y="6170930"/>
                    <a:pt x="5866130" y="6170930"/>
                  </a:cubicBezTo>
                  <a:lnTo>
                    <a:pt x="307340" y="6170930"/>
                  </a:lnTo>
                  <a:cubicBezTo>
                    <a:pt x="137160" y="6172200"/>
                    <a:pt x="0" y="6035040"/>
                    <a:pt x="0" y="5864860"/>
                  </a:cubicBezTo>
                  <a:lnTo>
                    <a:pt x="0" y="307340"/>
                  </a:lnTo>
                  <a:cubicBezTo>
                    <a:pt x="0" y="137160"/>
                    <a:pt x="137160" y="0"/>
                    <a:pt x="307340" y="0"/>
                  </a:cubicBezTo>
                  <a:lnTo>
                    <a:pt x="5866130" y="0"/>
                  </a:lnTo>
                  <a:cubicBezTo>
                    <a:pt x="6035040" y="0"/>
                    <a:pt x="6172200" y="137160"/>
                    <a:pt x="6172200" y="307340"/>
                  </a:cubicBezTo>
                  <a:lnTo>
                    <a:pt x="6172200" y="586486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t="-81" b="-81"/>
              </a:stretch>
            </a:blipFill>
            <a:ln>
              <a:noFill/>
            </a:ln>
          </p:spPr>
          <p:txBody>
            <a:bodyPr spcFirstLastPara="1" wrap="square" lIns="60950" tIns="30467" rIns="60950" bIns="30467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5953760" y="6350000"/>
                  </a:moveTo>
                  <a:lnTo>
                    <a:pt x="396240" y="6350000"/>
                  </a:lnTo>
                  <a:cubicBezTo>
                    <a:pt x="177800" y="6350000"/>
                    <a:pt x="0" y="6172200"/>
                    <a:pt x="0" y="5953760"/>
                  </a:cubicBezTo>
                  <a:lnTo>
                    <a:pt x="0" y="396240"/>
                  </a:lnTo>
                  <a:cubicBezTo>
                    <a:pt x="0" y="177800"/>
                    <a:pt x="177800" y="0"/>
                    <a:pt x="396240" y="0"/>
                  </a:cubicBezTo>
                  <a:lnTo>
                    <a:pt x="5955030" y="0"/>
                  </a:lnTo>
                  <a:cubicBezTo>
                    <a:pt x="6172200" y="0"/>
                    <a:pt x="6350000" y="177800"/>
                    <a:pt x="6350000" y="396240"/>
                  </a:cubicBezTo>
                  <a:lnTo>
                    <a:pt x="6350000" y="5955030"/>
                  </a:lnTo>
                  <a:cubicBezTo>
                    <a:pt x="6350000" y="6172200"/>
                    <a:pt x="6172200" y="6350000"/>
                    <a:pt x="5953760" y="6350000"/>
                  </a:cubicBezTo>
                  <a:close/>
                  <a:moveTo>
                    <a:pt x="396240" y="179070"/>
                  </a:moveTo>
                  <a:cubicBezTo>
                    <a:pt x="276860" y="179070"/>
                    <a:pt x="179070" y="276860"/>
                    <a:pt x="179070" y="396240"/>
                  </a:cubicBezTo>
                  <a:lnTo>
                    <a:pt x="179070" y="5955030"/>
                  </a:lnTo>
                  <a:cubicBezTo>
                    <a:pt x="179070" y="6074410"/>
                    <a:pt x="276860" y="6172200"/>
                    <a:pt x="396240" y="6172200"/>
                  </a:cubicBezTo>
                  <a:lnTo>
                    <a:pt x="5955030" y="6172200"/>
                  </a:lnTo>
                  <a:cubicBezTo>
                    <a:pt x="6074410" y="6172200"/>
                    <a:pt x="6172200" y="6074410"/>
                    <a:pt x="6172200" y="5955030"/>
                  </a:cubicBezTo>
                  <a:lnTo>
                    <a:pt x="6172200" y="396240"/>
                  </a:lnTo>
                  <a:cubicBezTo>
                    <a:pt x="6172200" y="276860"/>
                    <a:pt x="6074410" y="179070"/>
                    <a:pt x="5955030" y="179070"/>
                  </a:cubicBezTo>
                  <a:lnTo>
                    <a:pt x="396240" y="179070"/>
                  </a:lnTo>
                  <a:close/>
                </a:path>
              </a:pathLst>
            </a:custGeom>
            <a:solidFill>
              <a:srgbClr val="83A1C0"/>
            </a:solidFill>
            <a:ln>
              <a:noFill/>
            </a:ln>
          </p:spPr>
          <p:txBody>
            <a:bodyPr spcFirstLastPara="1" wrap="square" lIns="60950" tIns="30467" rIns="60950" bIns="30467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1AA28B70-1DA0-8A07-9782-5B7AD640D811}"/>
              </a:ext>
            </a:extLst>
          </p:cNvPr>
          <p:cNvSpPr/>
          <p:nvPr/>
        </p:nvSpPr>
        <p:spPr>
          <a:xfrm>
            <a:off x="2844800" y="4632960"/>
            <a:ext cx="2082800" cy="355600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004B8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1489D749-AD5D-2A49-4470-2CE954948E19}"/>
              </a:ext>
            </a:extLst>
          </p:cNvPr>
          <p:cNvSpPr/>
          <p:nvPr/>
        </p:nvSpPr>
        <p:spPr>
          <a:xfrm>
            <a:off x="7313410" y="4597400"/>
            <a:ext cx="2082800" cy="355600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004B8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CF928-5EFE-511B-D99F-9BD0F86EB481}"/>
              </a:ext>
            </a:extLst>
          </p:cNvPr>
          <p:cNvSpPr txBox="1"/>
          <p:nvPr/>
        </p:nvSpPr>
        <p:spPr>
          <a:xfrm>
            <a:off x="3065228" y="4626094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4B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Beatriz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E5160D-F17A-D7BF-99AE-5F23C88BF944}"/>
              </a:ext>
            </a:extLst>
          </p:cNvPr>
          <p:cNvSpPr txBox="1"/>
          <p:nvPr/>
        </p:nvSpPr>
        <p:spPr>
          <a:xfrm>
            <a:off x="7560342" y="4573508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4B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</a:t>
            </a:r>
          </a:p>
        </p:txBody>
      </p:sp>
    </p:spTree>
    <p:extLst>
      <p:ext uri="{BB962C8B-B14F-4D97-AF65-F5344CB8AC3E}">
        <p14:creationId xmlns:p14="http://schemas.microsoft.com/office/powerpoint/2010/main" val="58291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A7802-889B-D0B0-C000-7AF9B99A5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E4DF63C-8CE5-10BD-DACB-156BD2DE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9297" y="6293055"/>
            <a:ext cx="327734" cy="365125"/>
          </a:xfrm>
        </p:spPr>
        <p:txBody>
          <a:bodyPr/>
          <a:lstStyle/>
          <a:p>
            <a:fld id="{05E9E9F8-694E-4014-9190-D53BFD3B079D}" type="slidenum">
              <a:rPr lang="pt-BR" smtClean="0"/>
              <a:t>4</a:t>
            </a:fld>
            <a:endParaRPr lang="pt-BR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9D8D1FD4-B7DE-F503-96A9-29473E1D7546}"/>
              </a:ext>
            </a:extLst>
          </p:cNvPr>
          <p:cNvGrpSpPr/>
          <p:nvPr/>
        </p:nvGrpSpPr>
        <p:grpSpPr>
          <a:xfrm>
            <a:off x="-3" y="35931"/>
            <a:ext cx="12192003" cy="959139"/>
            <a:chOff x="-3" y="35931"/>
            <a:chExt cx="12192003" cy="959139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0FB73971-D601-EDE3-0D72-3F9C45B17CFF}"/>
                </a:ext>
              </a:extLst>
            </p:cNvPr>
            <p:cNvCxnSpPr/>
            <p:nvPr/>
          </p:nvCxnSpPr>
          <p:spPr>
            <a:xfrm>
              <a:off x="0" y="995070"/>
              <a:ext cx="1219200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1B62D7DD-1492-1340-BC16-7076D8ABEE52}"/>
                </a:ext>
              </a:extLst>
            </p:cNvPr>
            <p:cNvGrpSpPr/>
            <p:nvPr/>
          </p:nvGrpSpPr>
          <p:grpSpPr>
            <a:xfrm>
              <a:off x="-3" y="35931"/>
              <a:ext cx="12192000" cy="959139"/>
              <a:chOff x="-3" y="35931"/>
              <a:chExt cx="12192000" cy="959139"/>
            </a:xfrm>
          </p:grpSpPr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AA80AD6-B0FC-7660-128C-243C6D0E3B00}"/>
                  </a:ext>
                </a:extLst>
              </p:cNvPr>
              <p:cNvSpPr txBox="1"/>
              <p:nvPr/>
            </p:nvSpPr>
            <p:spPr>
              <a:xfrm>
                <a:off x="1854440" y="144759"/>
                <a:ext cx="4636925" cy="658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1. Apresentação geral</a:t>
                </a:r>
              </a:p>
            </p:txBody>
          </p:sp>
          <p:pic>
            <p:nvPicPr>
              <p:cNvPr id="4" name="Gráfico 1">
                <a:extLst>
                  <a:ext uri="{FF2B5EF4-FFF2-40B4-BE49-F238E27FC236}">
                    <a16:creationId xmlns:a16="http://schemas.microsoft.com/office/drawing/2014/main" id="{A661AE4C-9364-A37A-8947-22D81B4290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t="25576" b="24027"/>
              <a:stretch/>
            </p:blipFill>
            <p:spPr bwMode="auto">
              <a:xfrm>
                <a:off x="0" y="35931"/>
                <a:ext cx="1902467" cy="959139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C64F0CDF-418B-C89E-696C-6FDCB5AD7621}"/>
                  </a:ext>
                </a:extLst>
              </p:cNvPr>
              <p:cNvCxnSpPr/>
              <p:nvPr/>
            </p:nvCxnSpPr>
            <p:spPr>
              <a:xfrm>
                <a:off x="-3" y="35931"/>
                <a:ext cx="12192000" cy="0"/>
              </a:xfrm>
              <a:prstGeom prst="line">
                <a:avLst/>
              </a:prstGeom>
              <a:ln w="444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" name="Picture 2" descr="Resultado de imagem para BANDEIRA DO BRASIL">
                <a:extLst>
                  <a:ext uri="{FF2B5EF4-FFF2-40B4-BE49-F238E27FC236}">
                    <a16:creationId xmlns:a16="http://schemas.microsoft.com/office/drawing/2014/main" id="{23A536CC-D50C-6A1A-6A3C-BD10FFB5F0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13530" y="76023"/>
                <a:ext cx="1455571" cy="904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865FC622-54B7-3BCA-91D1-4CB4E6CE8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827" y="1141302"/>
            <a:ext cx="6992586" cy="551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9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8397BE3-E7B9-4BD6-3C75-85773FCD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9297" y="6293055"/>
            <a:ext cx="327734" cy="365125"/>
          </a:xfrm>
        </p:spPr>
        <p:txBody>
          <a:bodyPr/>
          <a:lstStyle/>
          <a:p>
            <a:fld id="{05E9E9F8-694E-4014-9190-D53BFD3B079D}" type="slidenum">
              <a:rPr lang="pt-BR" smtClean="0"/>
              <a:t>5</a:t>
            </a:fld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4812761-896F-6E7B-6317-AA9C87B38A0A}"/>
              </a:ext>
            </a:extLst>
          </p:cNvPr>
          <p:cNvSpPr txBox="1"/>
          <p:nvPr/>
        </p:nvSpPr>
        <p:spPr>
          <a:xfrm>
            <a:off x="298969" y="1875453"/>
            <a:ext cx="4077089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áfico 1">
            <a:extLst>
              <a:ext uri="{FF2B5EF4-FFF2-40B4-BE49-F238E27FC236}">
                <a16:creationId xmlns:a16="http://schemas.microsoft.com/office/drawing/2014/main" id="{E2DEA3C8-CFF6-97A1-2B86-7C88F052B8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5576" b="24027"/>
          <a:stretch/>
        </p:blipFill>
        <p:spPr bwMode="auto">
          <a:xfrm>
            <a:off x="0" y="35931"/>
            <a:ext cx="1902467" cy="9591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1E07D2E2-B0A7-E373-8078-39BF7C8A5972}"/>
              </a:ext>
            </a:extLst>
          </p:cNvPr>
          <p:cNvGrpSpPr/>
          <p:nvPr/>
        </p:nvGrpSpPr>
        <p:grpSpPr>
          <a:xfrm>
            <a:off x="-3" y="35931"/>
            <a:ext cx="12192003" cy="959139"/>
            <a:chOff x="-3" y="35931"/>
            <a:chExt cx="12192003" cy="959139"/>
          </a:xfrm>
        </p:grpSpPr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947AFC1A-0AEA-6DAD-4E5A-0BB6C82B1E1D}"/>
                </a:ext>
              </a:extLst>
            </p:cNvPr>
            <p:cNvCxnSpPr/>
            <p:nvPr/>
          </p:nvCxnSpPr>
          <p:spPr>
            <a:xfrm>
              <a:off x="0" y="995070"/>
              <a:ext cx="1219200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6723A8E1-D1CB-CBE8-1E50-3C824D84ABDB}"/>
                </a:ext>
              </a:extLst>
            </p:cNvPr>
            <p:cNvGrpSpPr/>
            <p:nvPr/>
          </p:nvGrpSpPr>
          <p:grpSpPr>
            <a:xfrm>
              <a:off x="-3" y="35931"/>
              <a:ext cx="12192000" cy="959139"/>
              <a:chOff x="-3" y="35931"/>
              <a:chExt cx="12192000" cy="959139"/>
            </a:xfrm>
          </p:grpSpPr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27D0FBF-79DC-AEA5-12EC-259F6E132C79}"/>
                  </a:ext>
                </a:extLst>
              </p:cNvPr>
              <p:cNvSpPr txBox="1"/>
              <p:nvPr/>
            </p:nvSpPr>
            <p:spPr>
              <a:xfrm>
                <a:off x="1854440" y="144759"/>
                <a:ext cx="7858358" cy="658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2. Justificativa  e objetivos do Projeto </a:t>
                </a:r>
              </a:p>
            </p:txBody>
          </p:sp>
          <p:pic>
            <p:nvPicPr>
              <p:cNvPr id="12" name="Gráfico 1">
                <a:extLst>
                  <a:ext uri="{FF2B5EF4-FFF2-40B4-BE49-F238E27FC236}">
                    <a16:creationId xmlns:a16="http://schemas.microsoft.com/office/drawing/2014/main" id="{189BDA5D-B13D-21C9-30EB-AFB646ACD2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t="25576" b="24027"/>
              <a:stretch/>
            </p:blipFill>
            <p:spPr bwMode="auto">
              <a:xfrm>
                <a:off x="0" y="35931"/>
                <a:ext cx="1902467" cy="959139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6C2B8748-9897-7F25-4342-9C444FE2904D}"/>
                  </a:ext>
                </a:extLst>
              </p:cNvPr>
              <p:cNvCxnSpPr/>
              <p:nvPr/>
            </p:nvCxnSpPr>
            <p:spPr>
              <a:xfrm>
                <a:off x="-3" y="35931"/>
                <a:ext cx="12192000" cy="0"/>
              </a:xfrm>
              <a:prstGeom prst="line">
                <a:avLst/>
              </a:prstGeom>
              <a:ln w="444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Picture 2" descr="Resultado de imagem para BANDEIRA DO BRASIL">
                <a:extLst>
                  <a:ext uri="{FF2B5EF4-FFF2-40B4-BE49-F238E27FC236}">
                    <a16:creationId xmlns:a16="http://schemas.microsoft.com/office/drawing/2014/main" id="{EBA9854D-87F7-C6CE-B298-5617B44145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99675" y="76023"/>
                <a:ext cx="1455571" cy="904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DE42149-5476-79B0-697B-4DB42D443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60" y="1089712"/>
            <a:ext cx="10807700" cy="536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3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8397BE3-E7B9-4BD6-3C75-85773FCD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9297" y="6293055"/>
            <a:ext cx="327734" cy="365125"/>
          </a:xfrm>
        </p:spPr>
        <p:txBody>
          <a:bodyPr/>
          <a:lstStyle/>
          <a:p>
            <a:fld id="{05E9E9F8-694E-4014-9190-D53BFD3B079D}" type="slidenum">
              <a:rPr lang="pt-BR" smtClean="0"/>
              <a:t>6</a:t>
            </a:fld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4812761-896F-6E7B-6317-AA9C87B38A0A}"/>
              </a:ext>
            </a:extLst>
          </p:cNvPr>
          <p:cNvSpPr txBox="1"/>
          <p:nvPr/>
        </p:nvSpPr>
        <p:spPr>
          <a:xfrm>
            <a:off x="298969" y="1875453"/>
            <a:ext cx="4077089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áfico 1">
            <a:extLst>
              <a:ext uri="{FF2B5EF4-FFF2-40B4-BE49-F238E27FC236}">
                <a16:creationId xmlns:a16="http://schemas.microsoft.com/office/drawing/2014/main" id="{E2DEA3C8-CFF6-97A1-2B86-7C88F052B8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5576" b="24027"/>
          <a:stretch/>
        </p:blipFill>
        <p:spPr bwMode="auto">
          <a:xfrm>
            <a:off x="0" y="35931"/>
            <a:ext cx="1902467" cy="9591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1E07D2E2-B0A7-E373-8078-39BF7C8A5972}"/>
              </a:ext>
            </a:extLst>
          </p:cNvPr>
          <p:cNvGrpSpPr/>
          <p:nvPr/>
        </p:nvGrpSpPr>
        <p:grpSpPr>
          <a:xfrm>
            <a:off x="-3" y="35931"/>
            <a:ext cx="12192003" cy="959139"/>
            <a:chOff x="-3" y="35931"/>
            <a:chExt cx="12192003" cy="959139"/>
          </a:xfrm>
        </p:grpSpPr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947AFC1A-0AEA-6DAD-4E5A-0BB6C82B1E1D}"/>
                </a:ext>
              </a:extLst>
            </p:cNvPr>
            <p:cNvCxnSpPr/>
            <p:nvPr/>
          </p:nvCxnSpPr>
          <p:spPr>
            <a:xfrm>
              <a:off x="0" y="995070"/>
              <a:ext cx="1219200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6723A8E1-D1CB-CBE8-1E50-3C824D84ABDB}"/>
                </a:ext>
              </a:extLst>
            </p:cNvPr>
            <p:cNvGrpSpPr/>
            <p:nvPr/>
          </p:nvGrpSpPr>
          <p:grpSpPr>
            <a:xfrm>
              <a:off x="-3" y="35931"/>
              <a:ext cx="12192000" cy="959139"/>
              <a:chOff x="-3" y="35931"/>
              <a:chExt cx="12192000" cy="959139"/>
            </a:xfrm>
          </p:grpSpPr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27D0FBF-79DC-AEA5-12EC-259F6E132C79}"/>
                  </a:ext>
                </a:extLst>
              </p:cNvPr>
              <p:cNvSpPr txBox="1"/>
              <p:nvPr/>
            </p:nvSpPr>
            <p:spPr>
              <a:xfrm>
                <a:off x="1854440" y="144759"/>
                <a:ext cx="7858358" cy="658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2. Justificativa  e objetivos do Projeto </a:t>
                </a:r>
              </a:p>
            </p:txBody>
          </p:sp>
          <p:pic>
            <p:nvPicPr>
              <p:cNvPr id="12" name="Gráfico 1">
                <a:extLst>
                  <a:ext uri="{FF2B5EF4-FFF2-40B4-BE49-F238E27FC236}">
                    <a16:creationId xmlns:a16="http://schemas.microsoft.com/office/drawing/2014/main" id="{189BDA5D-B13D-21C9-30EB-AFB646ACD2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t="25576" b="24027"/>
              <a:stretch/>
            </p:blipFill>
            <p:spPr bwMode="auto">
              <a:xfrm>
                <a:off x="0" y="35931"/>
                <a:ext cx="1902467" cy="959139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6C2B8748-9897-7F25-4342-9C444FE2904D}"/>
                  </a:ext>
                </a:extLst>
              </p:cNvPr>
              <p:cNvCxnSpPr/>
              <p:nvPr/>
            </p:nvCxnSpPr>
            <p:spPr>
              <a:xfrm>
                <a:off x="-3" y="35931"/>
                <a:ext cx="12192000" cy="0"/>
              </a:xfrm>
              <a:prstGeom prst="line">
                <a:avLst/>
              </a:prstGeom>
              <a:ln w="444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Picture 2" descr="Resultado de imagem para BANDEIRA DO BRASIL">
                <a:extLst>
                  <a:ext uri="{FF2B5EF4-FFF2-40B4-BE49-F238E27FC236}">
                    <a16:creationId xmlns:a16="http://schemas.microsoft.com/office/drawing/2014/main" id="{EBA9854D-87F7-C6CE-B298-5617B44145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99675" y="76023"/>
                <a:ext cx="1455571" cy="904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54AE35C-4778-90A3-599D-C51243F3D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78" y="1516947"/>
            <a:ext cx="11013437" cy="477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70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8397BE3-E7B9-4BD6-3C75-85773FCD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9297" y="6293055"/>
            <a:ext cx="327734" cy="365125"/>
          </a:xfrm>
        </p:spPr>
        <p:txBody>
          <a:bodyPr/>
          <a:lstStyle/>
          <a:p>
            <a:fld id="{05E9E9F8-694E-4014-9190-D53BFD3B079D}" type="slidenum">
              <a:rPr lang="pt-BR" smtClean="0"/>
              <a:t>7</a:t>
            </a:fld>
            <a:endParaRPr lang="pt-BR" dirty="0"/>
          </a:p>
        </p:txBody>
      </p:sp>
      <p:pic>
        <p:nvPicPr>
          <p:cNvPr id="3" name="Gráfico 1">
            <a:extLst>
              <a:ext uri="{FF2B5EF4-FFF2-40B4-BE49-F238E27FC236}">
                <a16:creationId xmlns:a16="http://schemas.microsoft.com/office/drawing/2014/main" id="{83639BDE-71B0-E1DF-47E2-36B3BE89B1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5576" b="24027"/>
          <a:stretch/>
        </p:blipFill>
        <p:spPr bwMode="auto">
          <a:xfrm>
            <a:off x="0" y="35931"/>
            <a:ext cx="1902467" cy="9591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9032BE3-E9E0-EAEF-D986-3436B353A98B}"/>
              </a:ext>
            </a:extLst>
          </p:cNvPr>
          <p:cNvGrpSpPr/>
          <p:nvPr/>
        </p:nvGrpSpPr>
        <p:grpSpPr>
          <a:xfrm>
            <a:off x="-3" y="35931"/>
            <a:ext cx="12787089" cy="959139"/>
            <a:chOff x="-3" y="35931"/>
            <a:chExt cx="12787089" cy="959139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91264DDB-4543-71FF-FE35-BCD32687A5C7}"/>
                </a:ext>
              </a:extLst>
            </p:cNvPr>
            <p:cNvCxnSpPr/>
            <p:nvPr/>
          </p:nvCxnSpPr>
          <p:spPr>
            <a:xfrm>
              <a:off x="0" y="995070"/>
              <a:ext cx="1219200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46AE937D-C39E-3A5E-CE97-01814F86E1DC}"/>
                </a:ext>
              </a:extLst>
            </p:cNvPr>
            <p:cNvGrpSpPr/>
            <p:nvPr/>
          </p:nvGrpSpPr>
          <p:grpSpPr>
            <a:xfrm>
              <a:off x="-3" y="35931"/>
              <a:ext cx="12787089" cy="959139"/>
              <a:chOff x="-3" y="35931"/>
              <a:chExt cx="12787089" cy="959139"/>
            </a:xfrm>
          </p:grpSpPr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2FB9A6AF-25DF-3804-7065-489CE87885FC}"/>
                  </a:ext>
                </a:extLst>
              </p:cNvPr>
              <p:cNvSpPr txBox="1"/>
              <p:nvPr/>
            </p:nvSpPr>
            <p:spPr>
              <a:xfrm>
                <a:off x="1854440" y="144759"/>
                <a:ext cx="10932646" cy="658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3. Visão Geral do Projeto</a:t>
                </a:r>
              </a:p>
            </p:txBody>
          </p:sp>
          <p:pic>
            <p:nvPicPr>
              <p:cNvPr id="17" name="Gráfico 1">
                <a:extLst>
                  <a:ext uri="{FF2B5EF4-FFF2-40B4-BE49-F238E27FC236}">
                    <a16:creationId xmlns:a16="http://schemas.microsoft.com/office/drawing/2014/main" id="{4FAE36D3-6C49-43DD-3815-E6D97DE2AC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t="25576" b="24027"/>
              <a:stretch/>
            </p:blipFill>
            <p:spPr bwMode="auto">
              <a:xfrm>
                <a:off x="0" y="35931"/>
                <a:ext cx="1902467" cy="959139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88541A28-E118-A237-7E54-F3C14BA8CF16}"/>
                  </a:ext>
                </a:extLst>
              </p:cNvPr>
              <p:cNvCxnSpPr/>
              <p:nvPr/>
            </p:nvCxnSpPr>
            <p:spPr>
              <a:xfrm>
                <a:off x="-3" y="35931"/>
                <a:ext cx="12192000" cy="0"/>
              </a:xfrm>
              <a:prstGeom prst="line">
                <a:avLst/>
              </a:prstGeom>
              <a:ln w="444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" name="Picture 2" descr="Resultado de imagem para BANDEIRA DO BRASIL">
                <a:extLst>
                  <a:ext uri="{FF2B5EF4-FFF2-40B4-BE49-F238E27FC236}">
                    <a16:creationId xmlns:a16="http://schemas.microsoft.com/office/drawing/2014/main" id="{9422A785-A9F2-7865-B5DC-C0CE47BD7D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13530" y="76023"/>
                <a:ext cx="1455571" cy="904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780464F3-119E-D530-933F-CEA3536EC582}"/>
              </a:ext>
            </a:extLst>
          </p:cNvPr>
          <p:cNvSpPr/>
          <p:nvPr/>
        </p:nvSpPr>
        <p:spPr>
          <a:xfrm rot="3427328">
            <a:off x="8064084" y="5782360"/>
            <a:ext cx="698500" cy="826485"/>
          </a:xfrm>
          <a:prstGeom prst="round2Same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03558-7DE8-3BFD-0576-8C88BD0C6E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681" y="1510780"/>
            <a:ext cx="9712960" cy="468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30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8397BE3-E7B9-4BD6-3C75-85773FCD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9297" y="6293055"/>
            <a:ext cx="327734" cy="365125"/>
          </a:xfrm>
        </p:spPr>
        <p:txBody>
          <a:bodyPr/>
          <a:lstStyle/>
          <a:p>
            <a:fld id="{05E9E9F8-694E-4014-9190-D53BFD3B079D}" type="slidenum">
              <a:rPr lang="pt-BR" smtClean="0"/>
              <a:t>8</a:t>
            </a:fld>
            <a:endParaRPr lang="pt-BR" dirty="0"/>
          </a:p>
        </p:txBody>
      </p:sp>
      <p:pic>
        <p:nvPicPr>
          <p:cNvPr id="3" name="Gráfico 1">
            <a:extLst>
              <a:ext uri="{FF2B5EF4-FFF2-40B4-BE49-F238E27FC236}">
                <a16:creationId xmlns:a16="http://schemas.microsoft.com/office/drawing/2014/main" id="{115AE12E-9DC0-ADDC-9291-11DF064E5D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5576" b="24027"/>
          <a:stretch/>
        </p:blipFill>
        <p:spPr bwMode="auto">
          <a:xfrm>
            <a:off x="0" y="35931"/>
            <a:ext cx="1902467" cy="9591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604AE0B8-80D7-30E2-EAA5-6FE801A35A13}"/>
              </a:ext>
            </a:extLst>
          </p:cNvPr>
          <p:cNvGrpSpPr/>
          <p:nvPr/>
        </p:nvGrpSpPr>
        <p:grpSpPr>
          <a:xfrm>
            <a:off x="-3" y="35931"/>
            <a:ext cx="12192003" cy="959139"/>
            <a:chOff x="-3" y="35931"/>
            <a:chExt cx="12192003" cy="959139"/>
          </a:xfrm>
        </p:grpSpPr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9844AA9B-5722-48AC-7676-A7CE37CCF6C9}"/>
                </a:ext>
              </a:extLst>
            </p:cNvPr>
            <p:cNvCxnSpPr/>
            <p:nvPr/>
          </p:nvCxnSpPr>
          <p:spPr>
            <a:xfrm>
              <a:off x="0" y="995070"/>
              <a:ext cx="1219200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E075CE17-A6BA-F95E-B584-9874CC1FA489}"/>
                </a:ext>
              </a:extLst>
            </p:cNvPr>
            <p:cNvGrpSpPr/>
            <p:nvPr/>
          </p:nvGrpSpPr>
          <p:grpSpPr>
            <a:xfrm>
              <a:off x="-3" y="35931"/>
              <a:ext cx="12192000" cy="959139"/>
              <a:chOff x="-3" y="35931"/>
              <a:chExt cx="12192000" cy="959139"/>
            </a:xfrm>
          </p:grpSpPr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5D207EA-299E-C175-3BE8-DF6EE7EE8C43}"/>
                  </a:ext>
                </a:extLst>
              </p:cNvPr>
              <p:cNvSpPr txBox="1"/>
              <p:nvPr/>
            </p:nvSpPr>
            <p:spPr>
              <a:xfrm>
                <a:off x="1854440" y="144759"/>
                <a:ext cx="8218474" cy="658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4. Requisitos do Sistema (Principais)</a:t>
                </a:r>
              </a:p>
            </p:txBody>
          </p:sp>
          <p:pic>
            <p:nvPicPr>
              <p:cNvPr id="10" name="Gráfico 1">
                <a:extLst>
                  <a:ext uri="{FF2B5EF4-FFF2-40B4-BE49-F238E27FC236}">
                    <a16:creationId xmlns:a16="http://schemas.microsoft.com/office/drawing/2014/main" id="{99B94EDE-5947-1774-F980-3D8D311FC0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t="25576" b="24027"/>
              <a:stretch/>
            </p:blipFill>
            <p:spPr bwMode="auto">
              <a:xfrm>
                <a:off x="0" y="35931"/>
                <a:ext cx="1902467" cy="959139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92C03F2C-E1A9-E0B8-322A-B469CC60E4A9}"/>
                  </a:ext>
                </a:extLst>
              </p:cNvPr>
              <p:cNvCxnSpPr/>
              <p:nvPr/>
            </p:nvCxnSpPr>
            <p:spPr>
              <a:xfrm>
                <a:off x="-3" y="35931"/>
                <a:ext cx="12192000" cy="0"/>
              </a:xfrm>
              <a:prstGeom prst="line">
                <a:avLst/>
              </a:prstGeom>
              <a:ln w="444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" name="Picture 2" descr="Resultado de imagem para BANDEIRA DO BRASIL">
                <a:extLst>
                  <a:ext uri="{FF2B5EF4-FFF2-40B4-BE49-F238E27FC236}">
                    <a16:creationId xmlns:a16="http://schemas.microsoft.com/office/drawing/2014/main" id="{5DD96264-E98F-DB25-CFDF-AC594A6A5A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13530" y="76023"/>
                <a:ext cx="1455571" cy="904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0AD223C6-0029-F2D7-D571-4882B0BEF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0954" y="1270038"/>
            <a:ext cx="6990086" cy="523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9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8397BE3-E7B9-4BD6-3C75-85773FCD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9297" y="6293055"/>
            <a:ext cx="327734" cy="365125"/>
          </a:xfrm>
        </p:spPr>
        <p:txBody>
          <a:bodyPr/>
          <a:lstStyle/>
          <a:p>
            <a:fld id="{05E9E9F8-694E-4014-9190-D53BFD3B079D}" type="slidenum">
              <a:rPr lang="pt-BR" smtClean="0"/>
              <a:t>9</a:t>
            </a:fld>
            <a:endParaRPr lang="pt-BR" dirty="0"/>
          </a:p>
        </p:txBody>
      </p:sp>
      <p:pic>
        <p:nvPicPr>
          <p:cNvPr id="3" name="Gráfico 1">
            <a:extLst>
              <a:ext uri="{FF2B5EF4-FFF2-40B4-BE49-F238E27FC236}">
                <a16:creationId xmlns:a16="http://schemas.microsoft.com/office/drawing/2014/main" id="{51160866-30E6-F3E8-8614-03F6C5A88C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5576" b="24027"/>
          <a:stretch/>
        </p:blipFill>
        <p:spPr bwMode="auto">
          <a:xfrm>
            <a:off x="0" y="35931"/>
            <a:ext cx="1902467" cy="9591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730E0329-7D43-DE8A-F469-63DBA0D6827C}"/>
              </a:ext>
            </a:extLst>
          </p:cNvPr>
          <p:cNvGrpSpPr/>
          <p:nvPr/>
        </p:nvGrpSpPr>
        <p:grpSpPr>
          <a:xfrm>
            <a:off x="-3" y="35931"/>
            <a:ext cx="13134111" cy="959139"/>
            <a:chOff x="-3" y="35931"/>
            <a:chExt cx="13134111" cy="959139"/>
          </a:xfrm>
        </p:grpSpPr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DECB7564-FD8D-0798-50B2-BFCD80BFA812}"/>
                </a:ext>
              </a:extLst>
            </p:cNvPr>
            <p:cNvCxnSpPr/>
            <p:nvPr/>
          </p:nvCxnSpPr>
          <p:spPr>
            <a:xfrm>
              <a:off x="0" y="995070"/>
              <a:ext cx="1219200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DD8C525F-0308-D7ED-8487-CD4C1FA7F26C}"/>
                </a:ext>
              </a:extLst>
            </p:cNvPr>
            <p:cNvGrpSpPr/>
            <p:nvPr/>
          </p:nvGrpSpPr>
          <p:grpSpPr>
            <a:xfrm>
              <a:off x="-3" y="35931"/>
              <a:ext cx="13134111" cy="959139"/>
              <a:chOff x="-3" y="35931"/>
              <a:chExt cx="13134111" cy="959139"/>
            </a:xfrm>
          </p:grpSpPr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C7CFB169-0405-053C-54A6-A3E07F03E935}"/>
                  </a:ext>
                </a:extLst>
              </p:cNvPr>
              <p:cNvSpPr txBox="1"/>
              <p:nvPr/>
            </p:nvSpPr>
            <p:spPr>
              <a:xfrm>
                <a:off x="1715893" y="144158"/>
                <a:ext cx="11418215" cy="577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5. Planejamento dos Testes (Unitário, </a:t>
                </a:r>
                <a:r>
                  <a:rPr lang="pt-BR" sz="2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Integração,End</a:t>
                </a:r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</a:t>
                </a:r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pt-BR" sz="2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End</a:t>
                </a:r>
                <a:r>
                  <a:rPr lang="pt-B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))</a:t>
                </a:r>
              </a:p>
            </p:txBody>
          </p:sp>
          <p:pic>
            <p:nvPicPr>
              <p:cNvPr id="10" name="Gráfico 1">
                <a:extLst>
                  <a:ext uri="{FF2B5EF4-FFF2-40B4-BE49-F238E27FC236}">
                    <a16:creationId xmlns:a16="http://schemas.microsoft.com/office/drawing/2014/main" id="{CFE00A04-7840-CFBB-0316-411609779A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t="25576" b="24027"/>
              <a:stretch/>
            </p:blipFill>
            <p:spPr bwMode="auto">
              <a:xfrm>
                <a:off x="0" y="35931"/>
                <a:ext cx="1902467" cy="959139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121C9D83-2796-F580-9D6F-3EB53893182A}"/>
                  </a:ext>
                </a:extLst>
              </p:cNvPr>
              <p:cNvCxnSpPr/>
              <p:nvPr/>
            </p:nvCxnSpPr>
            <p:spPr>
              <a:xfrm>
                <a:off x="-3" y="35931"/>
                <a:ext cx="12192000" cy="0"/>
              </a:xfrm>
              <a:prstGeom prst="line">
                <a:avLst/>
              </a:prstGeom>
              <a:ln w="444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" name="Picture 2" descr="Resultado de imagem para BANDEIRA DO BRASIL">
                <a:extLst>
                  <a:ext uri="{FF2B5EF4-FFF2-40B4-BE49-F238E27FC236}">
                    <a16:creationId xmlns:a16="http://schemas.microsoft.com/office/drawing/2014/main" id="{27E72AAD-3349-A69A-1D49-A8295ECF97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99675" y="76023"/>
                <a:ext cx="1455571" cy="904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82775D1-664A-EC56-B737-A91C13A56243}"/>
              </a:ext>
            </a:extLst>
          </p:cNvPr>
          <p:cNvSpPr txBox="1"/>
          <p:nvPr/>
        </p:nvSpPr>
        <p:spPr>
          <a:xfrm>
            <a:off x="439760" y="4917696"/>
            <a:ext cx="8058564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50" b="1" dirty="0">
                <a:latin typeface="Arial" panose="020B0604020202020204" pitchFamily="34" charset="0"/>
                <a:cs typeface="Arial" panose="020B0604020202020204" pitchFamily="34" charset="0"/>
              </a:rPr>
              <a:t>Ambiente de Teste: </a:t>
            </a:r>
            <a:r>
              <a:rPr lang="pt-BR" sz="1250" dirty="0">
                <a:latin typeface="Arial" panose="020B0604020202020204" pitchFamily="34" charset="0"/>
                <a:cs typeface="Arial" panose="020B0604020202020204" pitchFamily="34" charset="0"/>
              </a:rPr>
              <a:t>Java, JUnit 5, IntelliJ IDEA, Maven e AssertJ / Assertions do Junit.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50" b="1" dirty="0">
                <a:latin typeface="Arial" panose="020B0604020202020204" pitchFamily="34" charset="0"/>
                <a:cs typeface="Arial" panose="020B0604020202020204" pitchFamily="34" charset="0"/>
              </a:rPr>
              <a:t>Ferramentas Utilizadas: </a:t>
            </a:r>
            <a:r>
              <a:rPr lang="pt-BR" sz="1250" dirty="0">
                <a:latin typeface="Arial" panose="020B0604020202020204" pitchFamily="34" charset="0"/>
                <a:cs typeface="Arial" panose="020B0604020202020204" pitchFamily="34" charset="0"/>
              </a:rPr>
              <a:t>Git, JUnit, Mockito, JaCoCo, Github Actions e </a:t>
            </a:r>
            <a:r>
              <a:rPr lang="pt-BR" sz="1400" dirty="0"/>
              <a:t>SonarCloud</a:t>
            </a:r>
            <a:r>
              <a:rPr lang="pt-BR" sz="12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975DD2D-ACCC-D09E-57FE-15E983174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188" y="2158416"/>
            <a:ext cx="11163618" cy="25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50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7443d00-af18-408c-9335-47b5de3ec9b9}" enabled="1" method="Privileged" siteId="{6e51e1ad-c54b-4b39-b598-0ffe9ae68fef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10765</TotalTime>
  <Words>459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Josias</dc:creator>
  <cp:lastModifiedBy>BEATRIZ DIAS LOPES</cp:lastModifiedBy>
  <cp:revision>267</cp:revision>
  <cp:lastPrinted>2020-08-25T21:04:28Z</cp:lastPrinted>
  <dcterms:created xsi:type="dcterms:W3CDTF">2017-10-21T18:20:41Z</dcterms:created>
  <dcterms:modified xsi:type="dcterms:W3CDTF">2025-06-08T00:03:47Z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Tema do Office:8</vt:lpwstr>
  </property>
  <property fmtid="{D5CDD505-2E9C-101B-9397-08002B2CF9AE}" pid="3" name="ClassificationContentMarkingFooterText">
    <vt:lpwstr>General</vt:lpwstr>
  </property>
</Properties>
</file>