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36"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A2FCAC-B0FC-4561-97A2-3A4896B6BEB0}" type="datetimeFigureOut">
              <a:rPr lang="en-US" smtClean="0"/>
              <a:pPr/>
              <a:t>3/24/2020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A2FCAC-B0FC-4561-97A2-3A4896B6BEB0}" type="datetimeFigureOut">
              <a:rPr lang="en-US" smtClean="0"/>
              <a:pPr/>
              <a:t>3/24/2020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39"/>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39"/>
            <a:ext cx="1076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A2FCAC-B0FC-4561-97A2-3A4896B6BEB0}" type="datetimeFigureOut">
              <a:rPr lang="en-US" smtClean="0"/>
              <a:pPr/>
              <a:t>3/24/2020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A2FCAC-B0FC-4561-97A2-3A4896B6BEB0}" type="datetimeFigureOut">
              <a:rPr lang="en-US" smtClean="0"/>
              <a:pPr/>
              <a:t>3/24/2020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AA2FCAC-B0FC-4561-97A2-3A4896B6BEB0}" type="datetimeFigureOut">
              <a:rPr lang="en-US" smtClean="0"/>
              <a:pPr/>
              <a:t>3/24/2020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A2FCAC-B0FC-4561-97A2-3A4896B6BEB0}" type="datetimeFigureOut">
              <a:rPr lang="en-US" smtClean="0"/>
              <a:pPr/>
              <a:t>3/24/2020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AA2FCAC-B0FC-4561-97A2-3A4896B6BEB0}" type="datetimeFigureOut">
              <a:rPr lang="en-US" smtClean="0"/>
              <a:pPr/>
              <a:t>3/24/2020</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AA2FCAC-B0FC-4561-97A2-3A4896B6BEB0}" type="datetimeFigureOut">
              <a:rPr lang="en-US" smtClean="0"/>
              <a:pPr/>
              <a:t>3/24/2020</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A2FCAC-B0FC-4561-97A2-3A4896B6BEB0}" type="datetimeFigureOut">
              <a:rPr lang="en-US" smtClean="0"/>
              <a:pPr/>
              <a:t>3/24/2020</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A2FCAC-B0FC-4561-97A2-3A4896B6BEB0}" type="datetimeFigureOut">
              <a:rPr lang="en-US" smtClean="0"/>
              <a:pPr/>
              <a:t>3/24/2020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A2FCAC-B0FC-4561-97A2-3A4896B6BEB0}" type="datetimeFigureOut">
              <a:rPr lang="en-US" smtClean="0"/>
              <a:pPr/>
              <a:t>3/24/2020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2FCAC-B0FC-4561-97A2-3A4896B6BEB0}" type="datetimeFigureOut">
              <a:rPr lang="en-US" smtClean="0"/>
              <a:pPr/>
              <a:t>3/24/2020</a:t>
            </a:fld>
            <a:endParaRPr lang="en-US"/>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A9D6A-B6B6-4CCE-85BE-43DD322E56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800" b="1" dirty="0"/>
              <a:t>A </a:t>
            </a:r>
            <a:r>
              <a:rPr lang="en-US" sz="4800" b="1" dirty="0" smtClean="0"/>
              <a:t>Recommend</a:t>
            </a:r>
            <a:r>
              <a:rPr lang="en-US" altLang="zh-CN" sz="4800" b="1" dirty="0" smtClean="0"/>
              <a:t>ation</a:t>
            </a:r>
            <a:r>
              <a:rPr lang="en-US" sz="4800" b="1" dirty="0" smtClean="0"/>
              <a:t> </a:t>
            </a:r>
            <a:r>
              <a:rPr lang="en-US" sz="4800" b="1" dirty="0"/>
              <a:t>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a:p>
            <a:r>
              <a:rPr lang="en-US" dirty="0" smtClean="0"/>
              <a:t>M</a:t>
            </a:r>
            <a:r>
              <a:rPr lang="en-US" altLang="zh-CN" dirty="0" smtClean="0"/>
              <a:t>arch 2019</a:t>
            </a:r>
            <a:endParaRPr lang="en-US" dirty="0"/>
          </a:p>
        </p:txBody>
      </p:sp>
    </p:spTree>
    <p:extLst>
      <p:ext uri="{BB962C8B-B14F-4D97-AF65-F5344CB8AC3E}">
        <p14:creationId xmlns:p14="http://schemas.microsoft.com/office/powerpoint/2010/main" xmlns=""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altLang="zh-CN" b="1" dirty="0" smtClean="0"/>
              <a:t>Methodology</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smtClean="0"/>
              <a:t>DataFr</a:t>
            </a:r>
            <a:r>
              <a:rPr lang="en-US" altLang="zh-CN" b="1" dirty="0" err="1" smtClean="0"/>
              <a:t>a</a:t>
            </a:r>
            <a:r>
              <a:rPr lang="en-US" b="1" dirty="0" err="1" smtClean="0"/>
              <a:t>me</a:t>
            </a:r>
            <a:r>
              <a:rPr lang="en-US" b="1" dirty="0" smtClean="0"/>
              <a:t> </a:t>
            </a:r>
            <a:r>
              <a:rPr lang="en-US" b="1" dirty="0"/>
              <a:t>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cstate="print"/>
          <a:stretch>
            <a:fillRect/>
          </a:stretch>
        </p:blipFill>
        <p:spPr>
          <a:xfrm>
            <a:off x="556992" y="2500454"/>
            <a:ext cx="11074840" cy="3290747"/>
          </a:xfrm>
          <a:prstGeom prst="rect">
            <a:avLst/>
          </a:prstGeom>
        </p:spPr>
      </p:pic>
    </p:spTree>
    <p:extLst>
      <p:ext uri="{BB962C8B-B14F-4D97-AF65-F5344CB8AC3E}">
        <p14:creationId xmlns:p14="http://schemas.microsoft.com/office/powerpoint/2010/main" xmlns=""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xmlns=""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altLang="zh-CN" b="1" dirty="0" smtClean="0"/>
              <a:t>Methodology</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cstate="print"/>
          <a:stretch>
            <a:fillRect/>
          </a:stretch>
        </p:blipFill>
        <p:spPr>
          <a:xfrm>
            <a:off x="1264503" y="2305908"/>
            <a:ext cx="9129526" cy="1935528"/>
          </a:xfrm>
          <a:prstGeom prst="rect">
            <a:avLst/>
          </a:prstGeom>
        </p:spPr>
      </p:pic>
      <p:pic>
        <p:nvPicPr>
          <p:cNvPr id="6" name="Picture 5"/>
          <p:cNvPicPr>
            <a:picLocks noChangeAspect="1"/>
          </p:cNvPicPr>
          <p:nvPr/>
        </p:nvPicPr>
        <p:blipFill>
          <a:blip r:embed="rId3" cstate="print"/>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xmlns=""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xmlns=""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cstate="print"/>
          <a:stretch>
            <a:fillRect/>
          </a:stretch>
        </p:blipFill>
        <p:spPr>
          <a:xfrm>
            <a:off x="1550615" y="1637731"/>
            <a:ext cx="9087594" cy="4135272"/>
          </a:xfrm>
          <a:prstGeom prst="rect">
            <a:avLst/>
          </a:prstGeom>
        </p:spPr>
      </p:pic>
    </p:spTree>
    <p:extLst>
      <p:ext uri="{BB962C8B-B14F-4D97-AF65-F5344CB8AC3E}">
        <p14:creationId xmlns:p14="http://schemas.microsoft.com/office/powerpoint/2010/main" xmlns=""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cstate="print"/>
          <a:stretch>
            <a:fillRect/>
          </a:stretch>
        </p:blipFill>
        <p:spPr>
          <a:xfrm>
            <a:off x="3785441" y="1255594"/>
            <a:ext cx="4617942" cy="5262308"/>
          </a:xfrm>
          <a:prstGeom prst="rect">
            <a:avLst/>
          </a:prstGeom>
        </p:spPr>
      </p:pic>
    </p:spTree>
    <p:extLst>
      <p:ext uri="{BB962C8B-B14F-4D97-AF65-F5344CB8AC3E}">
        <p14:creationId xmlns:p14="http://schemas.microsoft.com/office/powerpoint/2010/main" xmlns=""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cstate="print"/>
          <a:stretch>
            <a:fillRect/>
          </a:stretch>
        </p:blipFill>
        <p:spPr>
          <a:xfrm>
            <a:off x="618526" y="1733265"/>
            <a:ext cx="10951772" cy="4258102"/>
          </a:xfrm>
          <a:prstGeom prst="rect">
            <a:avLst/>
          </a:prstGeom>
        </p:spPr>
      </p:pic>
    </p:spTree>
    <p:extLst>
      <p:ext uri="{BB962C8B-B14F-4D97-AF65-F5344CB8AC3E}">
        <p14:creationId xmlns:p14="http://schemas.microsoft.com/office/powerpoint/2010/main" xmlns="" val="375837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6000" dirty="0" smtClean="0"/>
              <a:t>T</a:t>
            </a:r>
            <a:r>
              <a:rPr lang="en-US" altLang="zh-CN" sz="6000" dirty="0" smtClean="0"/>
              <a:t>hank you</a:t>
            </a:r>
            <a:r>
              <a:rPr lang="zh-CN" altLang="en-US" sz="6000" dirty="0" smtClean="0"/>
              <a:t>！</a:t>
            </a:r>
            <a:endParaRPr lang="en-US" sz="6000" dirty="0"/>
          </a:p>
        </p:txBody>
      </p:sp>
    </p:spTree>
    <p:extLst>
      <p:ext uri="{BB962C8B-B14F-4D97-AF65-F5344CB8AC3E}">
        <p14:creationId xmlns:p14="http://schemas.microsoft.com/office/powerpoint/2010/main" xmlns=""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a:t>
            </a:r>
            <a:r>
              <a:rPr lang="en-US" sz="3200" b="1" dirty="0" smtClean="0"/>
              <a:t>Recommendation </a:t>
            </a:r>
            <a:r>
              <a:rPr lang="en-US" sz="3200" b="1" dirty="0"/>
              <a:t>System for Groceries </a:t>
            </a:r>
            <a:r>
              <a:rPr lang="en-US" sz="3200" b="1" dirty="0" smtClean="0"/>
              <a:t>Contractor</a:t>
            </a:r>
            <a:endParaRPr lang="en-US" sz="32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xmlns=""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1141412" y="1378424"/>
            <a:ext cx="9905999" cy="4412777"/>
          </a:xfrm>
        </p:spPr>
        <p:txBody>
          <a:bodyPr>
            <a:normAutofit fontScale="92500"/>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xmlns=""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altLang="zh-CN" dirty="0" smtClean="0"/>
              <a:t>Introduction</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sz="2800" b="1" dirty="0" smtClean="0"/>
              <a:t>We </a:t>
            </a:r>
            <a:r>
              <a:rPr lang="en-US" sz="2800" b="1" dirty="0"/>
              <a:t>will need geo-locational information about that specific borough and the neighborhoods in that borough. </a:t>
            </a:r>
            <a:r>
              <a:rPr lang="en-US" sz="2800" b="1" dirty="0" smtClean="0"/>
              <a:t>We </a:t>
            </a:r>
            <a:r>
              <a:rPr lang="en-US" sz="2800" b="1" dirty="0"/>
              <a:t>assume </a:t>
            </a:r>
            <a:r>
              <a:rPr lang="en-US" sz="2800" b="1" dirty="0" smtClean="0"/>
              <a:t>it </a:t>
            </a:r>
            <a:r>
              <a:rPr lang="en-US" sz="2800"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cstate="print"/>
          <a:stretch>
            <a:fillRect/>
          </a:stretch>
        </p:blipFill>
        <p:spPr>
          <a:xfrm>
            <a:off x="1533798" y="4158761"/>
            <a:ext cx="6317734" cy="2268415"/>
          </a:xfrm>
          <a:prstGeom prst="rect">
            <a:avLst/>
          </a:prstGeom>
        </p:spPr>
      </p:pic>
      <p:sp>
        <p:nvSpPr>
          <p:cNvPr id="7" name="Rectangle 6"/>
          <p:cNvSpPr/>
          <p:nvPr/>
        </p:nvSpPr>
        <p:spPr>
          <a:xfrm>
            <a:off x="7806195" y="4868414"/>
            <a:ext cx="2485489" cy="830997"/>
          </a:xfrm>
          <a:prstGeom prst="rect">
            <a:avLst/>
          </a:prstGeom>
        </p:spPr>
        <p:txBody>
          <a:bodyPr wrap="none">
            <a:spAutoFit/>
          </a:bodyPr>
          <a:lstStyle/>
          <a:p>
            <a:r>
              <a:rPr lang="en-US" sz="2400" dirty="0"/>
              <a:t>image is retrieved </a:t>
            </a:r>
            <a:endParaRPr lang="en-US" sz="2400" dirty="0" smtClean="0"/>
          </a:p>
          <a:p>
            <a:r>
              <a:rPr lang="en-US" sz="2400" dirty="0" smtClean="0"/>
              <a:t>from </a:t>
            </a:r>
            <a:r>
              <a:rPr lang="en-US" sz="2400" dirty="0"/>
              <a:t>google.com</a:t>
            </a:r>
          </a:p>
        </p:txBody>
      </p:sp>
    </p:spTree>
    <p:extLst>
      <p:ext uri="{BB962C8B-B14F-4D97-AF65-F5344CB8AC3E}">
        <p14:creationId xmlns:p14="http://schemas.microsoft.com/office/powerpoint/2010/main" xmlns=""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altLang="zh-CN" dirty="0" smtClean="0"/>
              <a:t>Introduction</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0" indent="0">
              <a:buNone/>
            </a:pPr>
            <a:r>
              <a:rPr lang="en-US" sz="2800" b="1" dirty="0" smtClean="0"/>
              <a:t>b) </a:t>
            </a:r>
            <a:r>
              <a:rPr lang="en-US" sz="2800"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sz="2800"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cstate="print"/>
          <a:stretch>
            <a:fillRect/>
          </a:stretch>
        </p:blipFill>
        <p:spPr>
          <a:xfrm>
            <a:off x="1214313" y="4172804"/>
            <a:ext cx="9496425" cy="2400300"/>
          </a:xfrm>
          <a:prstGeom prst="rect">
            <a:avLst/>
          </a:prstGeom>
        </p:spPr>
      </p:pic>
    </p:spTree>
    <p:extLst>
      <p:ext uri="{BB962C8B-B14F-4D97-AF65-F5344CB8AC3E}">
        <p14:creationId xmlns:p14="http://schemas.microsoft.com/office/powerpoint/2010/main" xmlns=""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smtClean="0"/>
              <a:t>M</a:t>
            </a:r>
            <a:r>
              <a:rPr lang="en-US" altLang="zh-CN" b="1" dirty="0" smtClean="0"/>
              <a:t>ethodology</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cstate="print"/>
          <a:stretch>
            <a:fillRect/>
          </a:stretch>
        </p:blipFill>
        <p:spPr>
          <a:xfrm>
            <a:off x="3508131" y="2325029"/>
            <a:ext cx="5419080" cy="4287384"/>
          </a:xfrm>
          <a:prstGeom prst="rect">
            <a:avLst/>
          </a:prstGeom>
        </p:spPr>
      </p:pic>
    </p:spTree>
    <p:extLst>
      <p:ext uri="{BB962C8B-B14F-4D97-AF65-F5344CB8AC3E}">
        <p14:creationId xmlns:p14="http://schemas.microsoft.com/office/powerpoint/2010/main" xmlns=""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altLang="zh-CN" b="1" dirty="0" smtClean="0"/>
              <a:t>Methodology</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cstate="print"/>
          <a:stretch>
            <a:fillRect/>
          </a:stretch>
        </p:blipFill>
        <p:spPr>
          <a:xfrm>
            <a:off x="2831122" y="2293055"/>
            <a:ext cx="6770603" cy="4231627"/>
          </a:xfrm>
          <a:prstGeom prst="rect">
            <a:avLst/>
          </a:prstGeom>
        </p:spPr>
      </p:pic>
    </p:spTree>
    <p:extLst>
      <p:ext uri="{BB962C8B-B14F-4D97-AF65-F5344CB8AC3E}">
        <p14:creationId xmlns:p14="http://schemas.microsoft.com/office/powerpoint/2010/main" xmlns=""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altLang="zh-CN" b="1" dirty="0" smtClean="0"/>
              <a:t>Methodology</a:t>
            </a:r>
            <a:endParaRPr lang="en-US" dirty="0"/>
          </a:p>
        </p:txBody>
      </p:sp>
      <p:sp>
        <p:nvSpPr>
          <p:cNvPr id="3" name="Content Placeholder 2"/>
          <p:cNvSpPr>
            <a:spLocks noGrp="1"/>
          </p:cNvSpPr>
          <p:nvPr>
            <p:ph idx="1"/>
          </p:nvPr>
        </p:nvSpPr>
        <p:spPr>
          <a:xfrm>
            <a:off x="1141412" y="1255594"/>
            <a:ext cx="10459185" cy="4535607"/>
          </a:xfrm>
        </p:spPr>
        <p:txBody>
          <a:bodyPr>
            <a:normAutofit lnSpcReduction="10000"/>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xmlns=""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altLang="zh-CN" b="1" dirty="0" smtClean="0"/>
              <a:t>Methodology</a:t>
            </a:r>
            <a:endParaRPr lang="en-US" dirty="0"/>
          </a:p>
        </p:txBody>
      </p:sp>
      <p:sp>
        <p:nvSpPr>
          <p:cNvPr id="3" name="Content Placeholder 2"/>
          <p:cNvSpPr>
            <a:spLocks noGrp="1"/>
          </p:cNvSpPr>
          <p:nvPr>
            <p:ph idx="1"/>
          </p:nvPr>
        </p:nvSpPr>
        <p:spPr>
          <a:xfrm>
            <a:off x="1141412" y="1255594"/>
            <a:ext cx="10459185" cy="4535607"/>
          </a:xfrm>
        </p:spPr>
        <p:txBody>
          <a:bodyPr>
            <a:normAutofit fontScale="92500" lnSpcReduction="10000"/>
          </a:bodyPr>
          <a:lstStyle/>
          <a:p>
            <a:r>
              <a:rPr lang="en-US" b="1" dirty="0"/>
              <a:t>Part 3: Processing the Retrieved Data and Creating a </a:t>
            </a:r>
            <a:r>
              <a:rPr lang="en-US" b="1" dirty="0" err="1" smtClean="0"/>
              <a:t>DataFr</a:t>
            </a:r>
            <a:r>
              <a:rPr lang="en-US" altLang="zh-CN" b="1" dirty="0" err="1" smtClean="0"/>
              <a:t>a</a:t>
            </a:r>
            <a:r>
              <a:rPr lang="en-US" b="1" dirty="0" err="1" smtClean="0"/>
              <a:t>me</a:t>
            </a:r>
            <a:r>
              <a:rPr lang="en-US" b="1" dirty="0" smtClean="0"/>
              <a:t> </a:t>
            </a:r>
            <a:r>
              <a:rPr lang="en-US" b="1" dirty="0"/>
              <a:t>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xmlns="" val="8189011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TotalTime>
  <Words>593</Words>
  <Application>Microsoft Office PowerPoint</Application>
  <PresentationFormat>自定义</PresentationFormat>
  <Paragraphs>42</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A Recommendation System for Groceries Contractor</vt:lpstr>
      <vt:lpstr>A Recommendation System for Groceries Contractor</vt:lpstr>
      <vt:lpstr>Introduction</vt:lpstr>
      <vt:lpstr>Introduction</vt:lpstr>
      <vt:lpstr>Introduction</vt:lpstr>
      <vt:lpstr>Methodology</vt:lpstr>
      <vt:lpstr>Methodology</vt:lpstr>
      <vt:lpstr>Methodology</vt:lpstr>
      <vt:lpstr>Methodology</vt:lpstr>
      <vt:lpstr>Methodology</vt:lpstr>
      <vt:lpstr>幻灯片 11</vt:lpstr>
      <vt:lpstr>Methodology</vt:lpstr>
      <vt:lpstr>Decision Making and Reporting Results</vt:lpstr>
      <vt:lpstr>Decision Making and Reporting Results</vt:lpstr>
      <vt:lpstr>Decision Making and Reporting Results</vt:lpstr>
      <vt:lpstr>Decision Making and Reporting Results</vt:lpstr>
      <vt:lpstr>幻灯片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Li</cp:lastModifiedBy>
  <cp:revision>11</cp:revision>
  <dcterms:created xsi:type="dcterms:W3CDTF">2018-09-09T09:14:01Z</dcterms:created>
  <dcterms:modified xsi:type="dcterms:W3CDTF">2020-03-24T13:07:29Z</dcterms:modified>
</cp:coreProperties>
</file>