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31"/>
    <p:restoredTop sz="93267"/>
  </p:normalViewPr>
  <p:slideViewPr>
    <p:cSldViewPr snapToGrid="0" snapToObjects="1">
      <p:cViewPr>
        <p:scale>
          <a:sx n="149" d="100"/>
          <a:sy n="149" d="100"/>
        </p:scale>
        <p:origin x="-18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89D6-D28E-B44C-8452-3CA65F95EF52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9500-F144-0845-BD02-FAC824A15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92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89D6-D28E-B44C-8452-3CA65F95EF52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9500-F144-0845-BD02-FAC824A15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79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89D6-D28E-B44C-8452-3CA65F95EF52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9500-F144-0845-BD02-FAC824A15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82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89D6-D28E-B44C-8452-3CA65F95EF52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9500-F144-0845-BD02-FAC824A15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4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89D6-D28E-B44C-8452-3CA65F95EF52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9500-F144-0845-BD02-FAC824A15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0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89D6-D28E-B44C-8452-3CA65F95EF52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9500-F144-0845-BD02-FAC824A15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44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89D6-D28E-B44C-8452-3CA65F95EF52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9500-F144-0845-BD02-FAC824A15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94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89D6-D28E-B44C-8452-3CA65F95EF52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9500-F144-0845-BD02-FAC824A15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85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89D6-D28E-B44C-8452-3CA65F95EF52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9500-F144-0845-BD02-FAC824A15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10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89D6-D28E-B44C-8452-3CA65F95EF52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9500-F144-0845-BD02-FAC824A15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37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89D6-D28E-B44C-8452-3CA65F95EF52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9500-F144-0845-BD02-FAC824A15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7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489D6-D28E-B44C-8452-3CA65F95EF52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D9500-F144-0845-BD02-FAC824A15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22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043884" y="2907681"/>
            <a:ext cx="25206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err="1">
                <a:solidFill>
                  <a:srgbClr val="C00000"/>
                </a:solidFill>
              </a:rPr>
              <a:t>GViz@YanLab</a:t>
            </a:r>
            <a:endParaRPr lang="en-US" sz="3200" b="1" dirty="0">
              <a:solidFill>
                <a:srgbClr val="C00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EE199E8-94B3-E248-BCBD-2E050721F07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38715" y="1332488"/>
            <a:ext cx="330964" cy="3282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12AEA0-65E1-2746-8257-5BF7729DD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417" y="-206887"/>
            <a:ext cx="3438014" cy="347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77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DengXian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 Da</dc:creator>
  <cp:lastModifiedBy>Yan, Da</cp:lastModifiedBy>
  <cp:revision>21</cp:revision>
  <cp:lastPrinted>2020-11-13T01:46:38Z</cp:lastPrinted>
  <dcterms:created xsi:type="dcterms:W3CDTF">2018-02-17T18:33:32Z</dcterms:created>
  <dcterms:modified xsi:type="dcterms:W3CDTF">2020-11-13T02:10:50Z</dcterms:modified>
</cp:coreProperties>
</file>