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742"/>
  </p:normalViewPr>
  <p:slideViewPr>
    <p:cSldViewPr snapToGrid="0" snapToObjects="1">
      <p:cViewPr varScale="1">
        <p:scale>
          <a:sx n="56" d="100"/>
          <a:sy n="56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5673-C3AE-DB4C-A8AC-A679E21E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C8B6-DB53-5444-B0E8-B6B417B08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0907-A246-E545-996E-50907F54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F1CD7-8B4E-6E46-99EC-E8F5941C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45D5-68E4-C248-9175-2583D5B6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5093-8FB7-E54F-8E51-EFBB5C4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5980B-70BD-2E47-8E69-405D49AC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DE9B-FC5F-8149-A7D4-95BCC071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F6A3-A0B8-7643-812F-51410E0B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C845-1974-C74F-9578-9A3A2153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4EAC6-25D9-2A4C-A210-69B3FA55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C80C-75DE-4E4D-9FD4-0628C375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2E3B-4E8C-6046-93DB-2EA50644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81A9-87AF-BF41-8E87-DB449183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A81C-6B89-CA4D-AF67-1E38D05C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4B67-CCFB-D240-BD4E-96B79EC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0286-A671-B64E-A4EC-F91A096A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77F0A-9564-644A-B54D-A951064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0F60-36DD-F041-90E2-B9455C7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2C20-18D2-7A4F-8617-AA592D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B02E-E061-B048-AB6F-8C61EA65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2E50-36A2-504A-8BEC-39CE4E9A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DF2-D4A6-0D4D-80D7-D6B2BB1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C5F-C761-5549-99C7-818DA365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65D4-135F-A34F-87A3-79AF1DD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6BE0-FE1E-0D46-BF24-0678DCF5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B92B-8089-2F4B-9961-88847DFEC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70EE0-8372-214D-9242-AE47E17B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C7027-4383-5742-B122-FCFCB2CB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0F9A-A578-9E42-AB12-7FA656E4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18F84-8275-C04B-B44B-699B870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934-FB67-8844-A08D-4A297972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1307-83B4-F044-905A-8EC52696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C73F0-FBFC-1E4F-A6A1-BD2669A6C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0771-DF16-9348-B6D6-92AA0456E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0C51D-3AD3-744B-88AC-CE998C6CE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797BC-B106-D24F-ABD9-A4014F98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A6ACF-EA39-7C4A-AB8A-2E55B1D5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B909-05E3-DF46-8EF9-A08BB6F1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61BC-B564-1740-946D-6CBB4FC4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BB979-5C73-9248-96F3-6619667D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65A82-CB62-C74E-ABA1-9C93FA29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0C1A8-B02F-B045-9E23-802127B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7DEBF-4D7E-3E42-BE8C-5E0AE95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5A253-497A-574B-B1D5-871BBD95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3EFC-8586-FB4F-896E-FF69046B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4D49-904C-F54F-8A91-6088BC39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69BD-077E-2F4C-8906-FB66C24B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15B3-270D-3542-B27A-606C3D7B0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C2FA-20EC-8049-83AA-573A17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9FB4C-3DCD-B84A-9FA3-361CF5FD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CBD4-024D-C049-BDFD-0116271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C532-A457-6845-8608-B54E2180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5CBA-4BC0-184C-845D-783802824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844C-E0A8-644F-A7EB-502FE859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18CDD-457C-114B-9E6D-D4463D47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F280F-A71E-E242-AF39-7FFA9C4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BFC82-ADE9-4F46-AC53-98B92076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1A5E-2728-2C43-971B-E9AAF9D4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C671-2851-8E49-B255-1B3BD3ED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67BD-366A-CE4E-8092-7AF06BA41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D6D-5D2A-4C40-A98B-0041FAE8DC0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372B-EBBE-DE4F-B079-D38CEF536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7878-7FCC-F049-98B1-0F6F4F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FBE0-E8A9-4246-B485-71819CFC0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42D75-AAAF-7F48-A0E5-A9E5BFD6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40" y="668020"/>
            <a:ext cx="4403255" cy="267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65F6B-6558-5249-9540-908AA94AC3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466" y="668020"/>
            <a:ext cx="6243629" cy="2675096"/>
          </a:xfrm>
          <a:prstGeom prst="rect">
            <a:avLst/>
          </a:prstGeom>
        </p:spPr>
      </p:pic>
      <p:pic>
        <p:nvPicPr>
          <p:cNvPr id="9" name="Picture 8" descr="https://cdn-images-1.medium.com/max/2400/1*4ScTIDYJ6rPCAtopRulzOg.png">
            <a:extLst>
              <a:ext uri="{FF2B5EF4-FFF2-40B4-BE49-F238E27FC236}">
                <a16:creationId xmlns:a16="http://schemas.microsoft.com/office/drawing/2014/main" id="{07036C86-78AA-2D45-9649-32F1AAD656F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1" y="3729037"/>
            <a:ext cx="10707054" cy="248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53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Da</dc:creator>
  <cp:lastModifiedBy>Yan, Da</cp:lastModifiedBy>
  <cp:revision>4</cp:revision>
  <dcterms:created xsi:type="dcterms:W3CDTF">2019-05-02T13:55:39Z</dcterms:created>
  <dcterms:modified xsi:type="dcterms:W3CDTF">2019-05-02T14:58:48Z</dcterms:modified>
</cp:coreProperties>
</file>