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751"/>
  </p:normalViewPr>
  <p:slideViewPr>
    <p:cSldViewPr snapToGrid="0" snapToObjects="1">
      <p:cViewPr varScale="1">
        <p:scale>
          <a:sx n="56" d="100"/>
          <a:sy n="56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5673-C3AE-DB4C-A8AC-A679E21E5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8C8B6-DB53-5444-B0E8-B6B417B08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B0907-A246-E545-996E-50907F54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D6D-5D2A-4C40-A98B-0041FAE8DC0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F1CD7-8B4E-6E46-99EC-E8F5941C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45D5-68E4-C248-9175-2583D5B6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FBE0-E8A9-4246-B485-71819CFC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4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5093-8FB7-E54F-8E51-EFBB5C44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5980B-70BD-2E47-8E69-405D49AC2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2DE9B-FC5F-8149-A7D4-95BCC071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D6D-5D2A-4C40-A98B-0041FAE8DC0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8F6A3-A0B8-7643-812F-51410E0B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C845-1974-C74F-9578-9A3A2153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FBE0-E8A9-4246-B485-71819CFC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1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4EAC6-25D9-2A4C-A210-69B3FA55D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FC80C-75DE-4E4D-9FD4-0628C3756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62E3B-4E8C-6046-93DB-2EA50644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D6D-5D2A-4C40-A98B-0041FAE8DC0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F81A9-87AF-BF41-8E87-DB449183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6A81C-6B89-CA4D-AF67-1E38D05C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FBE0-E8A9-4246-B485-71819CFC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5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4B67-CCFB-D240-BD4E-96B79ECC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80286-A671-B64E-A4EC-F91A096A8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77F0A-9564-644A-B54D-A951064F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D6D-5D2A-4C40-A98B-0041FAE8DC0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D0F60-36DD-F041-90E2-B9455C72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42C20-18D2-7A4F-8617-AA592D8B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FBE0-E8A9-4246-B485-71819CFC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1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B02E-E061-B048-AB6F-8C61EA65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52E50-36A2-504A-8BEC-39CE4E9A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C8DF2-D4A6-0D4D-80D7-D6B2BB1E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D6D-5D2A-4C40-A98B-0041FAE8DC0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3DC5F-C761-5549-99C7-818DA365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365D4-135F-A34F-87A3-79AF1DDA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FBE0-E8A9-4246-B485-71819CFC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7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6BE0-FE1E-0D46-BF24-0678DCF5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1B92B-8089-2F4B-9961-88847DFEC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70EE0-8372-214D-9242-AE47E17B3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C7027-4383-5742-B122-FCFCB2CB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D6D-5D2A-4C40-A98B-0041FAE8DC04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C0F9A-A578-9E42-AB12-7FA656E4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18F84-8275-C04B-B44B-699B870C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FBE0-E8A9-4246-B485-71819CFC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7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9934-FB67-8844-A08D-4A297972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61307-83B4-F044-905A-8EC52696E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C73F0-FBFC-1E4F-A6A1-BD2669A6C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30771-DF16-9348-B6D6-92AA0456E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0C51D-3AD3-744B-88AC-CE998C6CE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797BC-B106-D24F-ABD9-A4014F98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D6D-5D2A-4C40-A98B-0041FAE8DC04}" type="datetimeFigureOut">
              <a:rPr lang="en-US" smtClean="0"/>
              <a:t>5/2/19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A6ACF-EA39-7C4A-AB8A-2E55B1D5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0B909-05E3-DF46-8EF9-A08BB6F1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FBE0-E8A9-4246-B485-71819CFC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2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61BC-B564-1740-946D-6CBB4FC4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BB979-5C73-9248-96F3-6619667D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D6D-5D2A-4C40-A98B-0041FAE8DC04}" type="datetimeFigureOut">
              <a:rPr lang="en-US" smtClean="0"/>
              <a:t>5/2/19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65A82-CB62-C74E-ABA1-9C93FA29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0C1A8-B02F-B045-9E23-802127BE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FBE0-E8A9-4246-B485-71819CFC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1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7DEBF-4D7E-3E42-BE8C-5E0AE95E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D6D-5D2A-4C40-A98B-0041FAE8DC04}" type="datetimeFigureOut">
              <a:rPr lang="en-US" smtClean="0"/>
              <a:t>5/2/19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5A253-497A-574B-B1D5-871BBD95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A3EFC-8586-FB4F-896E-FF69046B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FBE0-E8A9-4246-B485-71819CFC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4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4D49-904C-F54F-8A91-6088BC39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869BD-077E-2F4C-8906-FB66C24B1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115B3-270D-3542-B27A-606C3D7B0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7C2FA-20EC-8049-83AA-573A1799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D6D-5D2A-4C40-A98B-0041FAE8DC04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9FB4C-3DCD-B84A-9FA3-361CF5FD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CCBD4-024D-C049-BDFD-01162712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FBE0-E8A9-4246-B485-71819CFC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7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C532-A457-6845-8608-B54E2180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C5CBA-4BC0-184C-845D-783802824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4844C-E0A8-644F-A7EB-502FE859B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18CDD-457C-114B-9E6D-D4463D47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D6D-5D2A-4C40-A98B-0041FAE8DC04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F280F-A71E-E242-AF39-7FFA9C41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BFC82-ADE9-4F46-AC53-98B92076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FBE0-E8A9-4246-B485-71819CFC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6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D1A5E-2728-2C43-971B-E9AAF9D4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AC671-2851-8E49-B255-1B3BD3EDD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467BD-366A-CE4E-8092-7AF06BA41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9DD6D-5D2A-4C40-A98B-0041FAE8DC0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A372B-EBBE-DE4F-B079-D38CEF536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C7878-7FCC-F049-98B1-0F6F4F054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EFBE0-E8A9-4246-B485-71819CFC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F9C68F-E101-0541-8E87-FBC8B76B447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6252" y="217170"/>
            <a:ext cx="2054075" cy="1961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C29256-B840-524C-9939-135DAC3EF22A}"/>
              </a:ext>
            </a:extLst>
          </p:cNvPr>
          <p:cNvSpPr txBox="1"/>
          <p:nvPr/>
        </p:nvSpPr>
        <p:spPr>
          <a:xfrm>
            <a:off x="2520327" y="182344"/>
            <a:ext cx="60896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00B0F0"/>
                </a:solidFill>
                <a:latin typeface="Arial Rounded MT Bold" panose="020F0704030504030204" pitchFamily="34" charset="77"/>
                <a:cs typeface="Al Bayan Plain" pitchFamily="2" charset="-78"/>
              </a:rPr>
              <a:t>BigSec</a:t>
            </a:r>
            <a:endParaRPr lang="en-US" sz="6000" dirty="0">
              <a:solidFill>
                <a:srgbClr val="00B0F0"/>
              </a:solidFill>
              <a:latin typeface="Arial Rounded MT Bold" panose="020F0704030504030204" pitchFamily="34" charset="77"/>
              <a:cs typeface="Al Bayan Plain" pitchFamily="2" charset="-78"/>
            </a:endParaRPr>
          </a:p>
          <a:p>
            <a:r>
              <a:rPr lang="en-US" sz="6000" dirty="0">
                <a:solidFill>
                  <a:srgbClr val="00B0F0"/>
                </a:solidFill>
                <a:latin typeface="Arial Rounded MT Bold" panose="020F0704030504030204" pitchFamily="34" charset="77"/>
                <a:cs typeface="Al Bayan Plain" pitchFamily="2" charset="-78"/>
              </a:rPr>
              <a:t>Projects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4F03F-F75E-1A4A-B38F-CF13F2444D35}"/>
              </a:ext>
            </a:extLst>
          </p:cNvPr>
          <p:cNvSpPr txBox="1"/>
          <p:nvPr/>
        </p:nvSpPr>
        <p:spPr>
          <a:xfrm>
            <a:off x="397672" y="2214741"/>
            <a:ext cx="5477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  <a:cs typeface="Al Bayan Plain" pitchFamily="2" charset="-78"/>
              </a:rPr>
              <a:t>Captivology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  <a:cs typeface="Al Bayan Plain" pitchFamily="2" charset="-78"/>
              </a:rPr>
              <a:t>-Stimuli-based Learning</a:t>
            </a:r>
          </a:p>
        </p:txBody>
      </p:sp>
    </p:spTree>
    <p:extLst>
      <p:ext uri="{BB962C8B-B14F-4D97-AF65-F5344CB8AC3E}">
        <p14:creationId xmlns:p14="http://schemas.microsoft.com/office/powerpoint/2010/main" val="168553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 Bayan Plain</vt:lpstr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Yan, Da</dc:creator>
  <cp:lastModifiedBy>Yan, Da</cp:lastModifiedBy>
  <cp:revision>3</cp:revision>
  <dcterms:created xsi:type="dcterms:W3CDTF">2019-05-02T13:55:39Z</dcterms:created>
  <dcterms:modified xsi:type="dcterms:W3CDTF">2019-05-02T14:11:01Z</dcterms:modified>
</cp:coreProperties>
</file>