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267"/>
  </p:normalViewPr>
  <p:slideViewPr>
    <p:cSldViewPr snapToGrid="0" snapToObjects="1">
      <p:cViewPr>
        <p:scale>
          <a:sx n="97" d="100"/>
          <a:sy n="97" d="100"/>
        </p:scale>
        <p:origin x="172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9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89D6-D28E-B44C-8452-3CA65F95EF5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31629" y="422963"/>
            <a:ext cx="2540000" cy="3216677"/>
            <a:chOff x="2871856" y="2152372"/>
            <a:chExt cx="2540000" cy="32166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87473" y="2269432"/>
              <a:ext cx="1408597" cy="140859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71856" y="2152372"/>
              <a:ext cx="2540000" cy="254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92665" y="4599608"/>
              <a:ext cx="23959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00B0F0"/>
                  </a:solidFill>
                </a:rPr>
                <a:t>G-thinker</a:t>
              </a:r>
              <a:endParaRPr lang="en-US" sz="44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Da</dc:creator>
  <cp:lastModifiedBy>Yan Da</cp:lastModifiedBy>
  <cp:revision>11</cp:revision>
  <cp:lastPrinted>2018-02-17T18:49:17Z</cp:lastPrinted>
  <dcterms:created xsi:type="dcterms:W3CDTF">2018-02-17T18:33:32Z</dcterms:created>
  <dcterms:modified xsi:type="dcterms:W3CDTF">2018-02-20T05:38:55Z</dcterms:modified>
</cp:coreProperties>
</file>