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3267"/>
  </p:normalViewPr>
  <p:slideViewPr>
    <p:cSldViewPr snapToGrid="0" snapToObjects="1">
      <p:cViewPr>
        <p:scale>
          <a:sx n="140" d="100"/>
          <a:sy n="140" d="100"/>
        </p:scale>
        <p:origin x="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21B4-56D6-224F-ABF0-C74AF0DEDFF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8D44E-6676-F940-980E-CCEB0B6B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8D44E-6676-F940-980E-CCEB0B6B4F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80EA5-6807-2E41-8F15-AAC9210CC990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69DA-6837-E142-8751-F44335BE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671798" y="427989"/>
            <a:ext cx="2208562" cy="28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Vertex&lt;</a:t>
            </a:r>
            <a:r>
              <a:rPr lang="en-US" altLang="zh-CN" b="1" dirty="0" err="1" smtClean="0">
                <a:solidFill>
                  <a:schemeClr val="tx1"/>
                </a:solidFill>
              </a:rPr>
              <a:t>KeyT</a:t>
            </a:r>
            <a:r>
              <a:rPr lang="en-US" altLang="zh-CN" b="1" dirty="0" smtClean="0">
                <a:solidFill>
                  <a:schemeClr val="tx1"/>
                </a:solidFill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ValueT</a:t>
            </a:r>
            <a:r>
              <a:rPr lang="en-US" altLang="zh-CN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98" y="710938"/>
            <a:ext cx="2208562" cy="57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KeyT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id;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ValueT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value;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12478" y="803690"/>
            <a:ext cx="5070634" cy="28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Comper</a:t>
            </a:r>
            <a:r>
              <a:rPr lang="en-US" altLang="zh-CN" b="1" dirty="0" smtClean="0">
                <a:solidFill>
                  <a:schemeClr val="tx1"/>
                </a:solidFill>
              </a:rPr>
              <a:t>&lt;</a:t>
            </a:r>
            <a:r>
              <a:rPr lang="en-US" altLang="zh-CN" b="1" dirty="0" err="1" smtClean="0">
                <a:solidFill>
                  <a:schemeClr val="tx1"/>
                </a:solidFill>
              </a:rPr>
              <a:t>TaskT</a:t>
            </a:r>
            <a:r>
              <a:rPr lang="en-US" altLang="zh-CN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12478" y="1086638"/>
            <a:ext cx="5070634" cy="154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UDFs: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task_spawn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VertexT</a:t>
            </a:r>
            <a:r>
              <a:rPr lang="zh-CN" altLang="en-US" dirty="0" smtClean="0">
                <a:solidFill>
                  <a:schemeClr val="tx1"/>
                </a:solidFill>
              </a:rPr>
              <a:t>* </a:t>
            </a:r>
            <a:r>
              <a:rPr lang="en-US" altLang="zh-CN" dirty="0" smtClean="0">
                <a:solidFill>
                  <a:schemeClr val="tx1"/>
                </a:solidFill>
              </a:rPr>
              <a:t>v)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compute(</a:t>
            </a:r>
            <a:r>
              <a:rPr lang="en-US" altLang="zh-CN" dirty="0" err="1" smtClean="0">
                <a:solidFill>
                  <a:schemeClr val="tx1"/>
                </a:solidFill>
              </a:rPr>
              <a:t>TaskT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array&lt;</a:t>
            </a:r>
            <a:r>
              <a:rPr lang="en-US" altLang="zh-CN" dirty="0" err="1" smtClean="0">
                <a:solidFill>
                  <a:schemeClr val="tx1"/>
                </a:solidFill>
              </a:rPr>
              <a:t>VertexT</a:t>
            </a:r>
            <a:r>
              <a:rPr lang="zh-CN" altLang="en-US" dirty="0" smtClean="0">
                <a:solidFill>
                  <a:schemeClr val="tx1"/>
                </a:solidFill>
              </a:rPr>
              <a:t> *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frontier)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Other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Functions: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add_task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TaskT</a:t>
            </a:r>
            <a:r>
              <a:rPr lang="zh-CN" altLang="en-US" dirty="0" smtClean="0">
                <a:solidFill>
                  <a:schemeClr val="tx1"/>
                </a:solidFill>
              </a:rPr>
              <a:t>* </a:t>
            </a:r>
            <a:r>
              <a:rPr lang="en-US" altLang="zh-CN" dirty="0" smtClean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50406" y="798187"/>
            <a:ext cx="2492026" cy="28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Task&lt;</a:t>
            </a:r>
            <a:r>
              <a:rPr lang="en-US" altLang="zh-CN" b="1" dirty="0" err="1" smtClean="0">
                <a:solidFill>
                  <a:schemeClr val="tx1"/>
                </a:solidFill>
              </a:rPr>
              <a:t>VertexT</a:t>
            </a:r>
            <a:r>
              <a:rPr lang="en-US" altLang="zh-CN" b="1" dirty="0" smtClean="0">
                <a:solidFill>
                  <a:schemeClr val="tx1"/>
                </a:solidFill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ContextT</a:t>
            </a:r>
            <a:r>
              <a:rPr lang="en-US" altLang="zh-CN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50406" y="1081135"/>
            <a:ext cx="2492026" cy="155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Fields: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Subgraph&lt;</a:t>
            </a:r>
            <a:r>
              <a:rPr lang="en-US" altLang="zh-CN" dirty="0" err="1" smtClean="0">
                <a:solidFill>
                  <a:schemeClr val="tx1"/>
                </a:solidFill>
              </a:rPr>
              <a:t>VertexT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g;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ContextT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context;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Function: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pull(</a:t>
            </a:r>
            <a:r>
              <a:rPr lang="en-US" altLang="zh-CN" dirty="0" err="1" smtClean="0">
                <a:solidFill>
                  <a:schemeClr val="tx1"/>
                </a:solidFill>
              </a:rPr>
              <a:t>KeyT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1798" y="1509675"/>
            <a:ext cx="2449354" cy="28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Subgraph&lt;</a:t>
            </a:r>
            <a:r>
              <a:rPr lang="en-US" altLang="zh-CN" b="1" dirty="0" err="1" smtClean="0">
                <a:solidFill>
                  <a:schemeClr val="tx1"/>
                </a:solidFill>
              </a:rPr>
              <a:t>VertexT</a:t>
            </a:r>
            <a:r>
              <a:rPr lang="en-US" altLang="zh-CN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1798" y="1794206"/>
            <a:ext cx="2449354" cy="9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Functions: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addVertex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VertexT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getVertex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KeyT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478024"/>
            <a:ext cx="134416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24528" y="478024"/>
            <a:ext cx="0" cy="299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65248" y="1288118"/>
            <a:ext cx="0" cy="20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42432" y="913888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58840" y="504944"/>
            <a:ext cx="298399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58840" y="504944"/>
            <a:ext cx="0" cy="40894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939784" y="498971"/>
            <a:ext cx="0" cy="299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75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Yan Da</cp:lastModifiedBy>
  <cp:revision>70</cp:revision>
  <cp:lastPrinted>2018-01-25T19:09:07Z</cp:lastPrinted>
  <dcterms:created xsi:type="dcterms:W3CDTF">2017-12-14T23:28:24Z</dcterms:created>
  <dcterms:modified xsi:type="dcterms:W3CDTF">2018-03-10T23:05:05Z</dcterms:modified>
</cp:coreProperties>
</file>