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EC45ABD-FF05-4749-B8A8-C7BF4365FD5F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3989-1442-4A85-AF8C-4F31F8661AAE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48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5ABD-FF05-4749-B8A8-C7BF4365FD5F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3989-1442-4A85-AF8C-4F31F8661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84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5ABD-FF05-4749-B8A8-C7BF4365FD5F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3989-1442-4A85-AF8C-4F31F8661AAE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8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5ABD-FF05-4749-B8A8-C7BF4365FD5F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3989-1442-4A85-AF8C-4F31F8661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91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5ABD-FF05-4749-B8A8-C7BF4365FD5F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3989-1442-4A85-AF8C-4F31F8661AAE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72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5ABD-FF05-4749-B8A8-C7BF4365FD5F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3989-1442-4A85-AF8C-4F31F8661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98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5ABD-FF05-4749-B8A8-C7BF4365FD5F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3989-1442-4A85-AF8C-4F31F8661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10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5ABD-FF05-4749-B8A8-C7BF4365FD5F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3989-1442-4A85-AF8C-4F31F8661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63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5ABD-FF05-4749-B8A8-C7BF4365FD5F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3989-1442-4A85-AF8C-4F31F8661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74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5ABD-FF05-4749-B8A8-C7BF4365FD5F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3989-1442-4A85-AF8C-4F31F8661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50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5ABD-FF05-4749-B8A8-C7BF4365FD5F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3989-1442-4A85-AF8C-4F31F8661AAE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0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EC45ABD-FF05-4749-B8A8-C7BF4365FD5F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6FA3989-1442-4A85-AF8C-4F31F8661AAE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EA335-232D-45CC-BACB-52E2A73553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176B36-2C49-4D53-B1BB-BA07B436F6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67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58CBAE-BE15-40B6-8FBC-5F8F6258F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4FE045-B233-4C54-A332-192CF374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err="1"/>
              <a:t>Python</a:t>
            </a:r>
            <a:r>
              <a:rPr lang="ru-RU" dirty="0"/>
              <a:t> язык, созданный Гвидо Ван </a:t>
            </a:r>
            <a:r>
              <a:rPr lang="ru-RU" dirty="0" err="1"/>
              <a:t>Россумом</a:t>
            </a:r>
            <a:r>
              <a:rPr lang="ru-RU" dirty="0"/>
              <a:t>. Разработка началась в конце 1980-х., и в феврале 1991 года вышла первая версия.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62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D1A34-8F1F-4692-A095-136B2A330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4DEC65-2C8A-46D4-87EA-C41721464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конце 1980-ых, Гвидо Ван </a:t>
            </a:r>
            <a:r>
              <a:rPr lang="ru-RU" dirty="0" err="1"/>
              <a:t>Россум</a:t>
            </a:r>
            <a:r>
              <a:rPr lang="ru-RU" dirty="0"/>
              <a:t> работал над группой операционных систем </a:t>
            </a:r>
            <a:r>
              <a:rPr lang="ru-RU" dirty="0" err="1"/>
              <a:t>Amoeba</a:t>
            </a:r>
            <a:r>
              <a:rPr lang="ru-RU" dirty="0"/>
              <a:t>. Он хотел использовать интерпретируемый язык, такой как ABC (у ABC простой и доступный в понимании синтаксис), который мог бы получить доступ к системным вызовам </a:t>
            </a:r>
            <a:r>
              <a:rPr lang="ru-RU" dirty="0" err="1"/>
              <a:t>Amoeba</a:t>
            </a:r>
            <a:r>
              <a:rPr lang="ru-RU" dirty="0"/>
              <a:t>. Поэтому он решил создать масштабируемый язык. Это привело к созданию нового языка, у которого позже появилось название </a:t>
            </a:r>
            <a:r>
              <a:rPr lang="ru-RU" dirty="0" err="1"/>
              <a:t>Python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289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D1A34-8F1F-4692-A095-136B2A330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Почему выбрали название </a:t>
            </a:r>
            <a:r>
              <a:rPr lang="en-US" b="1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4DEC65-2C8A-46D4-87EA-C41721464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Он не назван в честь опасной змеи. </a:t>
            </a:r>
            <a:r>
              <a:rPr lang="ru-RU" dirty="0" err="1"/>
              <a:t>Россум</a:t>
            </a:r>
            <a:r>
              <a:rPr lang="ru-RU" dirty="0"/>
              <a:t> был фанатом комедийного сериала в конце 70-х. Название “</a:t>
            </a:r>
            <a:r>
              <a:rPr lang="ru-RU" dirty="0" err="1"/>
              <a:t>Python</a:t>
            </a:r>
            <a:r>
              <a:rPr lang="ru-RU" dirty="0"/>
              <a:t>” было взято из этого же сериала “</a:t>
            </a:r>
            <a:r>
              <a:rPr lang="ru-RU" dirty="0" err="1"/>
              <a:t>Monty</a:t>
            </a:r>
            <a:r>
              <a:rPr lang="ru-RU" dirty="0"/>
              <a:t> </a:t>
            </a:r>
            <a:r>
              <a:rPr lang="ru-RU" dirty="0" err="1"/>
              <a:t>Python’s</a:t>
            </a:r>
            <a:r>
              <a:rPr lang="ru-RU" dirty="0"/>
              <a:t> </a:t>
            </a:r>
            <a:r>
              <a:rPr lang="ru-RU" dirty="0" err="1"/>
              <a:t>Flying</a:t>
            </a:r>
            <a:r>
              <a:rPr lang="ru-RU" dirty="0"/>
              <a:t> </a:t>
            </a:r>
            <a:r>
              <a:rPr lang="ru-RU" dirty="0" err="1"/>
              <a:t>Circus</a:t>
            </a:r>
            <a:r>
              <a:rPr lang="ru-RU" dirty="0"/>
              <a:t>” (Летающий цирк Монти </a:t>
            </a:r>
            <a:r>
              <a:rPr lang="ru-RU" dirty="0" err="1"/>
              <a:t>Пайтона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6910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D1A34-8F1F-4692-A095-136B2A330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Дата выпуска версий языка</a:t>
            </a:r>
            <a:endParaRPr lang="ru-RU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8A51F61A-B0F5-4B1F-A126-CFE0AEB2EE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87588"/>
              </p:ext>
            </p:extLst>
          </p:nvPr>
        </p:nvGraphicFramePr>
        <p:xfrm>
          <a:off x="1023938" y="2286000"/>
          <a:ext cx="9720262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839814595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1967273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Версия</a:t>
                      </a:r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Дата выпуска</a:t>
                      </a:r>
                    </a:p>
                  </a:txBody>
                  <a:tcPr marL="84524" marR="84524"/>
                </a:tc>
                <a:extLst>
                  <a:ext uri="{0D108BD9-81ED-4DB2-BD59-A6C34878D82A}">
                    <a16:rowId xmlns:a16="http://schemas.microsoft.com/office/drawing/2014/main" val="297011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Python 1.0 (первый стандартный выпуск) Python 1.6 (последняя выпущенная версия)</a:t>
                      </a:r>
                    </a:p>
                  </a:txBody>
                  <a:tcPr marL="84524" marR="84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Январь 1994</a:t>
                      </a:r>
                      <a:br>
                        <a:rPr lang="ru-RU" dirty="0"/>
                      </a:br>
                      <a:r>
                        <a:rPr lang="ru-RU" dirty="0"/>
                        <a:t>Сентябрь 5, 2000</a:t>
                      </a:r>
                    </a:p>
                  </a:txBody>
                  <a:tcPr marL="84524" marR="84524" anchor="ctr"/>
                </a:tc>
                <a:extLst>
                  <a:ext uri="{0D108BD9-81ED-4DB2-BD59-A6C34878D82A}">
                    <a16:rowId xmlns:a16="http://schemas.microsoft.com/office/drawing/2014/main" val="393582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Python 2.0 (представлены списки) Python 2.7 (последняя выпущенная версия)</a:t>
                      </a:r>
                    </a:p>
                  </a:txBody>
                  <a:tcPr marL="84524" marR="84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/>
                        <a:t>Октябрь 16, 2000</a:t>
                      </a:r>
                      <a:br>
                        <a:rPr lang="ru-RU"/>
                      </a:br>
                      <a:r>
                        <a:rPr lang="ru-RU"/>
                        <a:t>Июль 3, 2010</a:t>
                      </a:r>
                    </a:p>
                  </a:txBody>
                  <a:tcPr marL="84524" marR="84524" anchor="ctr"/>
                </a:tc>
                <a:extLst>
                  <a:ext uri="{0D108BD9-81ED-4DB2-BD59-A6C34878D82A}">
                    <a16:rowId xmlns:a16="http://schemas.microsoft.com/office/drawing/2014/main" val="356329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err="1"/>
                        <a:t>Python</a:t>
                      </a:r>
                      <a:r>
                        <a:rPr lang="ru-RU" dirty="0"/>
                        <a:t> 3.0 (Сделан акцент на удаление дублирующих конструкций и модулей)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3.9 (Последняя обновленная версия)</a:t>
                      </a:r>
                    </a:p>
                  </a:txBody>
                  <a:tcPr marL="84524" marR="845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Декабрь 3, 2008</a:t>
                      </a:r>
                      <a:br>
                        <a:rPr lang="ru-RU" dirty="0"/>
                      </a:br>
                      <a:r>
                        <a:rPr lang="ru-RU" dirty="0"/>
                        <a:t>настоящее время</a:t>
                      </a:r>
                    </a:p>
                  </a:txBody>
                  <a:tcPr marL="84524" marR="84524" anchor="ctr"/>
                </a:tc>
                <a:extLst>
                  <a:ext uri="{0D108BD9-81ED-4DB2-BD59-A6C34878D82A}">
                    <a16:rowId xmlns:a16="http://schemas.microsoft.com/office/drawing/2014/main" val="50569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92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D1A34-8F1F-4692-A095-136B2A330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Особенности программирования на </a:t>
            </a:r>
            <a:r>
              <a:rPr lang="en-US" b="1" dirty="0"/>
              <a:t>Python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53CF4A2-0751-4760-AF83-92555BA7D3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6654" y="1989000"/>
            <a:ext cx="1073791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Простой язык, легкий и доступный в изучении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У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Python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читаемый синтаксис. Гораздо проще читать и писать программы на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Python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по сравнению с другими языками, такими как: C++,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Java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C#.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Python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делает программирование интересным и  позволяет сфокусироваться на решении, а не синтаксисе. Для новичков, отличный выбором — начать изучение с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Python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200" b="1" dirty="0"/>
              <a:t>Бесплатный и с открытым кодом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ru-RU" sz="2200" dirty="0"/>
              <a:t>Можно свободно использовать и распространять программное обеспечение, написанное на </a:t>
            </a:r>
            <a:r>
              <a:rPr lang="ru-RU" sz="2200" dirty="0" err="1"/>
              <a:t>Python</a:t>
            </a:r>
            <a:r>
              <a:rPr lang="ru-RU" sz="2200" dirty="0"/>
              <a:t>, даже для коммерческого использования. Вносить изменения в исходный код </a:t>
            </a:r>
            <a:r>
              <a:rPr lang="ru-RU" sz="2200" dirty="0" err="1"/>
              <a:t>Python</a:t>
            </a:r>
            <a:r>
              <a:rPr lang="ru-RU" sz="2200" dirty="0"/>
              <a:t>. Над </a:t>
            </a:r>
            <a:r>
              <a:rPr lang="ru-RU" sz="2200" dirty="0" err="1"/>
              <a:t>Python</a:t>
            </a:r>
            <a:r>
              <a:rPr lang="ru-RU" sz="2200" dirty="0"/>
              <a:t> работает большое сообщество, постоянно совершенствуя язык в каждой новой версии.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621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D1A34-8F1F-4692-A095-136B2A330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Особенности программирования на </a:t>
            </a:r>
            <a:r>
              <a:rPr lang="en-US" b="1" dirty="0"/>
              <a:t>Python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53CF4A2-0751-4760-AF83-92555BA7D3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6654" y="2006576"/>
            <a:ext cx="10737915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lang="ru-RU" altLang="ru-RU" sz="2200" b="1" dirty="0"/>
              <a:t>Портативность. </a:t>
            </a:r>
            <a:r>
              <a:rPr lang="ru-RU" altLang="ru-RU" sz="2200" dirty="0"/>
              <a:t>Перемещайте и запускайте программы на </a:t>
            </a:r>
            <a:r>
              <a:rPr lang="ru-RU" altLang="ru-RU" sz="2200" dirty="0" err="1"/>
              <a:t>Python</a:t>
            </a:r>
            <a:r>
              <a:rPr lang="ru-RU" altLang="ru-RU" sz="2200" dirty="0"/>
              <a:t> из одной платформы на другую без каких-либо изменений. Код работает практически на всех платформах, включая </a:t>
            </a:r>
            <a:r>
              <a:rPr lang="ru-RU" altLang="ru-RU" sz="2200" dirty="0" err="1"/>
              <a:t>Windows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Mac</a:t>
            </a:r>
            <a:r>
              <a:rPr lang="ru-RU" altLang="ru-RU" sz="2200" dirty="0"/>
              <a:t> OS X и </a:t>
            </a:r>
            <a:r>
              <a:rPr lang="ru-RU" altLang="ru-RU" sz="2200" dirty="0" err="1"/>
              <a:t>Linux</a:t>
            </a:r>
            <a:r>
              <a:rPr lang="ru-RU" altLang="ru-RU" sz="2200" dirty="0"/>
              <a:t>.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lang="ru-RU" sz="2400" b="1" dirty="0"/>
              <a:t>Масштабируемый и встраиваемый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ru-RU" sz="2200" dirty="0"/>
              <a:t>Предположим, что приложение требует повышения производительности. Вы можете с легкостью комбинировать фрагменты кода на C/C++ и других языках вместе с кодом </a:t>
            </a:r>
            <a:r>
              <a:rPr lang="ru-RU" sz="2200" dirty="0" err="1"/>
              <a:t>Python</a:t>
            </a:r>
            <a:r>
              <a:rPr lang="ru-RU" sz="2200" dirty="0"/>
              <a:t>. </a:t>
            </a:r>
            <a:r>
              <a:rPr lang="ru-RU" sz="2400" dirty="0"/>
              <a:t>Это повысит производительность приложения, а также дает возможность написания скриптов, создание которых на других языках требует больше настроек и времени.</a:t>
            </a:r>
            <a:endParaRPr lang="ru-RU" sz="2200" dirty="0"/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33094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D1A34-8F1F-4692-A095-136B2A330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Особенности программирования на </a:t>
            </a:r>
            <a:r>
              <a:rPr lang="en-US" b="1" dirty="0"/>
              <a:t>Python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53CF4A2-0751-4760-AF83-92555BA7D3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6654" y="1896165"/>
            <a:ext cx="10737915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5"/>
            </a:pPr>
            <a:r>
              <a:rPr lang="ru-RU" altLang="ru-RU" sz="2200" b="1" dirty="0"/>
              <a:t>Высокоуровневый, интерпретируемый язык</a:t>
            </a:r>
            <a:br>
              <a:rPr lang="ru-RU" altLang="ru-RU" sz="2200" b="1" dirty="0"/>
            </a:br>
            <a:r>
              <a:rPr lang="ru-RU" altLang="ru-RU" sz="2200" dirty="0"/>
              <a:t>В отличии от C/C++, вам не нужно беспокоиться о таких сложных задачах, как «сборка мусора» или управление памятью.</a:t>
            </a:r>
            <a:br>
              <a:rPr lang="ru-RU" altLang="ru-RU" sz="2200" dirty="0"/>
            </a:br>
            <a:r>
              <a:rPr lang="ru-RU" altLang="ru-RU" sz="2200" dirty="0"/>
              <a:t>Так же, когда вы запускаете код </a:t>
            </a:r>
            <a:r>
              <a:rPr lang="ru-RU" altLang="ru-RU" sz="2200" dirty="0" err="1"/>
              <a:t>Python</a:t>
            </a:r>
            <a:r>
              <a:rPr lang="ru-RU" altLang="ru-RU" sz="2200" dirty="0"/>
              <a:t>, он автоматически преобразует ваш код в язык, который понимает компьютер. Не нужно думать об операциях более низкого уровня. </a:t>
            </a: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5"/>
            </a:pPr>
            <a:r>
              <a:rPr lang="ru-RU" altLang="ru-RU" sz="2200" b="1" dirty="0"/>
              <a:t>Стандартные библиотеки для решения общих задач</a:t>
            </a:r>
            <a:br>
              <a:rPr lang="ru-RU" altLang="ru-RU" sz="2200" b="1" dirty="0"/>
            </a:br>
            <a:r>
              <a:rPr lang="ru-RU" altLang="ru-RU" sz="2200" dirty="0" err="1"/>
              <a:t>Python</a:t>
            </a:r>
            <a:r>
              <a:rPr lang="ru-RU" altLang="ru-RU" sz="2200" dirty="0"/>
              <a:t> укомплектован рядом стандартных библиотек, что облегчает жизнь программиста, так как нет необходимости писать весь код самостоятельно. Например, что бы подключить базу данных </a:t>
            </a:r>
            <a:r>
              <a:rPr lang="ru-RU" altLang="ru-RU" sz="2200" dirty="0" err="1"/>
              <a:t>MySQL</a:t>
            </a:r>
            <a:r>
              <a:rPr lang="ru-RU" altLang="ru-RU" sz="2200" dirty="0"/>
              <a:t> на </a:t>
            </a:r>
            <a:r>
              <a:rPr lang="ru-RU" altLang="ru-RU" sz="2200" dirty="0" err="1"/>
              <a:t>Web</a:t>
            </a:r>
            <a:r>
              <a:rPr lang="ru-RU" altLang="ru-RU" sz="2200" dirty="0"/>
              <a:t> сервер, используйте библиотеку </a:t>
            </a:r>
            <a:r>
              <a:rPr lang="ru-RU" altLang="ru-RU" sz="2200" dirty="0" err="1"/>
              <a:t>MySQLdb</a:t>
            </a:r>
            <a:r>
              <a:rPr lang="ru-RU" altLang="ru-RU" sz="2200" dirty="0"/>
              <a:t>, добавляя ее строкой </a:t>
            </a:r>
            <a:r>
              <a:rPr lang="ru-RU" altLang="ru-RU" sz="2200" dirty="0" err="1"/>
              <a:t>import</a:t>
            </a:r>
            <a:r>
              <a:rPr lang="ru-RU" altLang="ru-RU" sz="2200" dirty="0"/>
              <a:t> </a:t>
            </a:r>
            <a:r>
              <a:rPr lang="ru-RU" altLang="ru-RU" sz="2200" dirty="0" err="1"/>
              <a:t>MySQLdb</a:t>
            </a:r>
            <a:r>
              <a:rPr lang="ru-RU" altLang="ru-RU" sz="2200" dirty="0"/>
              <a:t>.</a:t>
            </a:r>
            <a:br>
              <a:rPr lang="ru-RU" altLang="ru-RU" sz="2200" dirty="0"/>
            </a:br>
            <a:r>
              <a:rPr lang="ru-RU" altLang="ru-RU" sz="2200" dirty="0"/>
              <a:t>Стандартные библиотеки в </a:t>
            </a:r>
            <a:r>
              <a:rPr lang="ru-RU" altLang="ru-RU" sz="2200" dirty="0" err="1"/>
              <a:t>Python</a:t>
            </a:r>
            <a:r>
              <a:rPr lang="ru-RU" altLang="ru-RU" sz="2200" dirty="0"/>
              <a:t> протестированы и используются сотнями людей. Поэтому будьте уверенны, они не нарушит работу приложения. </a:t>
            </a:r>
          </a:p>
        </p:txBody>
      </p:sp>
    </p:spTree>
    <p:extLst>
      <p:ext uri="{BB962C8B-B14F-4D97-AF65-F5344CB8AC3E}">
        <p14:creationId xmlns:p14="http://schemas.microsoft.com/office/powerpoint/2010/main" val="2909971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D1A34-8F1F-4692-A095-136B2A330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Особенности программирования на </a:t>
            </a:r>
            <a:r>
              <a:rPr lang="en-US" b="1" dirty="0"/>
              <a:t>Python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53CF4A2-0751-4760-AF83-92555BA7D3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9069" y="2084832"/>
            <a:ext cx="1073791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7"/>
            </a:pPr>
            <a:r>
              <a:rPr lang="ru-RU" sz="2400" b="1" dirty="0"/>
              <a:t>Объектно-ориентированный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В </a:t>
            </a:r>
            <a:r>
              <a:rPr lang="ru-RU" sz="2400" dirty="0" err="1"/>
              <a:t>Python</a:t>
            </a:r>
            <a:r>
              <a:rPr lang="ru-RU" sz="2400" dirty="0"/>
              <a:t> все объект. Объектно-ориентированное программирование (ООП) помогает решить сложную проблему интуитивно.</a:t>
            </a:r>
            <a:br>
              <a:rPr lang="ru-RU" sz="2400" dirty="0"/>
            </a:br>
            <a:r>
              <a:rPr lang="ru-RU" sz="2400" dirty="0"/>
              <a:t>Разделяйте сложные задачи на маленькие части, создавая объекты.</a:t>
            </a:r>
            <a:endParaRPr lang="ru-RU" altLang="ru-RU" sz="2200" dirty="0"/>
          </a:p>
        </p:txBody>
      </p:sp>
    </p:spTree>
    <p:extLst>
      <p:ext uri="{BB962C8B-B14F-4D97-AF65-F5344CB8AC3E}">
        <p14:creationId xmlns:p14="http://schemas.microsoft.com/office/powerpoint/2010/main" val="538112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</TotalTime>
  <Words>574</Words>
  <Application>Microsoft Office PowerPoint</Application>
  <PresentationFormat>Широкоэкранный</PresentationFormat>
  <Paragraphs>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Calibri</vt:lpstr>
      <vt:lpstr>Tw Cen MT</vt:lpstr>
      <vt:lpstr>Tw Cen MT Condensed</vt:lpstr>
      <vt:lpstr>Wingdings 3</vt:lpstr>
      <vt:lpstr>Интеграл</vt:lpstr>
      <vt:lpstr>Python</vt:lpstr>
      <vt:lpstr>Создание</vt:lpstr>
      <vt:lpstr>Презентация PowerPoint</vt:lpstr>
      <vt:lpstr>Почему выбрали название Python</vt:lpstr>
      <vt:lpstr>Дата выпуска версий языка</vt:lpstr>
      <vt:lpstr>Особенности программирования на Python</vt:lpstr>
      <vt:lpstr>Особенности программирования на Python</vt:lpstr>
      <vt:lpstr>Особенности программирования на Python</vt:lpstr>
      <vt:lpstr>Особенности программирования на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Андрей Исаев</dc:creator>
  <cp:lastModifiedBy>Исаев Андрей Николаевич</cp:lastModifiedBy>
  <cp:revision>5</cp:revision>
  <dcterms:created xsi:type="dcterms:W3CDTF">2021-01-24T15:55:11Z</dcterms:created>
  <dcterms:modified xsi:type="dcterms:W3CDTF">2021-01-25T12:48:50Z</dcterms:modified>
</cp:coreProperties>
</file>