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A74D141-A58F-413F-992F-24A340427236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99B-AB03-42DC-8F11-3E8C822095A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16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D141-A58F-413F-992F-24A340427236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99B-AB03-42DC-8F11-3E8C82209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42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D141-A58F-413F-992F-24A340427236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99B-AB03-42DC-8F11-3E8C822095A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33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D141-A58F-413F-992F-24A340427236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99B-AB03-42DC-8F11-3E8C82209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11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D141-A58F-413F-992F-24A340427236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99B-AB03-42DC-8F11-3E8C822095A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45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D141-A58F-413F-992F-24A340427236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99B-AB03-42DC-8F11-3E8C82209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01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D141-A58F-413F-992F-24A340427236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99B-AB03-42DC-8F11-3E8C82209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00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D141-A58F-413F-992F-24A340427236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99B-AB03-42DC-8F11-3E8C82209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93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D141-A58F-413F-992F-24A340427236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99B-AB03-42DC-8F11-3E8C82209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89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D141-A58F-413F-992F-24A340427236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99B-AB03-42DC-8F11-3E8C82209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63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D141-A58F-413F-992F-24A340427236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99B-AB03-42DC-8F11-3E8C822095A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95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A74D141-A58F-413F-992F-24A340427236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D20699B-AB03-42DC-8F11-3E8C822095A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85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A7E684-A643-456A-AF72-ADC805D48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Запуск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74E2F2-30AC-4E31-9685-5D7966A77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82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913BED-74CC-46F2-9E66-426B1345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История команд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F41156-8657-43AD-97E5-63A71813D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Чтобы полистать историю введенных ранее команд, установите курсор после "&gt;&gt;&gt;" и выполните комбинацию </a:t>
            </a:r>
            <a:r>
              <a:rPr lang="ru-RU" dirty="0" err="1"/>
              <a:t>Alt</a:t>
            </a:r>
            <a:r>
              <a:rPr lang="ru-RU" dirty="0"/>
              <a:t> + n (листать вперед) или </a:t>
            </a:r>
            <a:r>
              <a:rPr lang="ru-RU" dirty="0" err="1"/>
              <a:t>Alt</a:t>
            </a:r>
            <a:r>
              <a:rPr lang="ru-RU" dirty="0"/>
              <a:t> + p (листать назад).</a:t>
            </a:r>
          </a:p>
          <a:p>
            <a:pPr algn="just"/>
            <a:r>
              <a:rPr lang="ru-RU" dirty="0"/>
              <a:t>Если же вы нашли команду в окне и хотите ее скопировать, </a:t>
            </a:r>
            <a:r>
              <a:rPr lang="ru-RU" dirty="0" err="1"/>
              <a:t>поставиться</a:t>
            </a:r>
            <a:r>
              <a:rPr lang="ru-RU" dirty="0"/>
              <a:t> курсор в конец этой команды и нажмите "</a:t>
            </a:r>
            <a:r>
              <a:rPr lang="ru-RU" dirty="0" err="1"/>
              <a:t>enter</a:t>
            </a:r>
            <a:r>
              <a:rPr lang="ru-RU" dirty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190819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913BED-74CC-46F2-9E66-426B1345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Режим редактирования файлов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F41156-8657-43AD-97E5-63A71813D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 IDLE есть возможность полноценно работать с файлами – просматривать, редактировать, создавать новые. Чтобы создать новый файл, выберите "</a:t>
            </a:r>
            <a:r>
              <a:rPr lang="ru-RU" dirty="0" err="1"/>
              <a:t>File</a:t>
            </a:r>
            <a:r>
              <a:rPr lang="ru-RU" dirty="0"/>
              <a:t>" -&gt; "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" (или </a:t>
            </a:r>
            <a:r>
              <a:rPr lang="ru-RU" dirty="0" err="1"/>
              <a:t>Ctrl</a:t>
            </a:r>
            <a:r>
              <a:rPr lang="ru-RU" dirty="0"/>
              <a:t> + N). Откроется новое окно:</a:t>
            </a:r>
            <a:endParaRPr lang="en-US" dirty="0"/>
          </a:p>
          <a:p>
            <a:pPr algn="just"/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2BC79D-644B-48F1-9975-D1F4B816F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10234646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03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913BED-74CC-46F2-9E66-426B1345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F41156-8657-43AD-97E5-63A71813D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 новом окне доступен тот же функционал, что и в интерактивном режиме. Однако разница все же есть – в режиме редактирования файлов используется 4 пробела для отступа, в отличие от интерактивного режима (там используется 8 пробелов).</a:t>
            </a:r>
          </a:p>
          <a:p>
            <a:pPr algn="just"/>
            <a:r>
              <a:rPr lang="ru-RU" dirty="0"/>
              <a:t>Для примера, напишем простой код и сохраним его с помощью "</a:t>
            </a:r>
            <a:r>
              <a:rPr lang="ru-RU" dirty="0" err="1"/>
              <a:t>File</a:t>
            </a:r>
            <a:r>
              <a:rPr lang="ru-RU" dirty="0"/>
              <a:t>" -&gt; "</a:t>
            </a:r>
            <a:r>
              <a:rPr lang="ru-RU" dirty="0" err="1"/>
              <a:t>Save</a:t>
            </a:r>
            <a:r>
              <a:rPr lang="ru-RU" dirty="0"/>
              <a:t>" (или </a:t>
            </a:r>
            <a:r>
              <a:rPr lang="ru-RU" dirty="0" err="1"/>
              <a:t>Ctrl</a:t>
            </a:r>
            <a:r>
              <a:rPr lang="ru-RU" dirty="0"/>
              <a:t> + S). После того как файл сохранен, IDLE начнет понимать что этот файл имеет расширение ".</a:t>
            </a:r>
            <a:r>
              <a:rPr lang="ru-RU" dirty="0" err="1"/>
              <a:t>py</a:t>
            </a:r>
            <a:r>
              <a:rPr lang="ru-RU" dirty="0"/>
              <a:t>" и подсветит синтаксис.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9137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913BED-74CC-46F2-9E66-426B1345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46193A0-A1B4-449C-A7C3-099B4C536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571" y="2339327"/>
            <a:ext cx="10741199" cy="238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548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913BED-74CC-46F2-9E66-426B1345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F41156-8657-43AD-97E5-63A71813D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Теперь, чтобы запустить код, выберите "</a:t>
            </a:r>
            <a:r>
              <a:rPr lang="ru-RU" dirty="0" err="1"/>
              <a:t>Run</a:t>
            </a:r>
            <a:r>
              <a:rPr lang="ru-RU" dirty="0"/>
              <a:t>" -&gt; "</a:t>
            </a:r>
            <a:r>
              <a:rPr lang="ru-RU" dirty="0" err="1"/>
              <a:t>Run</a:t>
            </a:r>
            <a:r>
              <a:rPr lang="ru-RU" dirty="0"/>
              <a:t> </a:t>
            </a:r>
            <a:r>
              <a:rPr lang="ru-RU" dirty="0" err="1"/>
              <a:t>Module</a:t>
            </a:r>
            <a:r>
              <a:rPr lang="ru-RU" dirty="0"/>
              <a:t>" (или F5). Откроется новое окно </a:t>
            </a:r>
            <a:r>
              <a:rPr lang="ru-RU" dirty="0" err="1"/>
              <a:t>Python</a:t>
            </a:r>
            <a:r>
              <a:rPr lang="ru-RU" dirty="0"/>
              <a:t> </a:t>
            </a:r>
            <a:r>
              <a:rPr lang="ru-RU" dirty="0" err="1"/>
              <a:t>Shell</a:t>
            </a:r>
            <a:r>
              <a:rPr lang="ru-RU" dirty="0"/>
              <a:t> с результатом выполнения нашего кода.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670BB3-DC53-4FED-B237-788EF2768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19068"/>
            <a:ext cx="10563716" cy="259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5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EB0CB3-8410-4325-9168-8DBCC523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IDLE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2E77D2-C7F8-4E1D-B37E-78DDDA9AF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IDLE (</a:t>
            </a:r>
            <a:r>
              <a:rPr lang="ru-RU" dirty="0" err="1"/>
              <a:t>Integrated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Learning</a:t>
            </a:r>
            <a:r>
              <a:rPr lang="ru-RU" dirty="0"/>
              <a:t> </a:t>
            </a:r>
            <a:r>
              <a:rPr lang="ru-RU" dirty="0" err="1"/>
              <a:t>Environment</a:t>
            </a:r>
            <a:r>
              <a:rPr lang="ru-RU" dirty="0"/>
              <a:t>) – это интегрированная среда для разработки (и обучения), которая поставляется вместе с </a:t>
            </a:r>
            <a:r>
              <a:rPr lang="ru-RU" dirty="0" err="1"/>
              <a:t>Python</a:t>
            </a:r>
            <a:r>
              <a:rPr lang="ru-RU" dirty="0"/>
              <a:t>. Сама IDLE написана на </a:t>
            </a:r>
            <a:r>
              <a:rPr lang="ru-RU" dirty="0" err="1"/>
              <a:t>Python</a:t>
            </a:r>
            <a:r>
              <a:rPr lang="ru-RU" dirty="0"/>
              <a:t> с использованием библиотеки </a:t>
            </a:r>
            <a:r>
              <a:rPr lang="ru-RU" dirty="0" err="1"/>
              <a:t>Tkinter</a:t>
            </a:r>
            <a:r>
              <a:rPr lang="ru-RU" dirty="0"/>
              <a:t>, поэтому является кроссплатформенным приложением (может работать на </a:t>
            </a:r>
            <a:r>
              <a:rPr lang="ru-RU" dirty="0" err="1"/>
              <a:t>Windows</a:t>
            </a:r>
            <a:r>
              <a:rPr lang="ru-RU" dirty="0"/>
              <a:t>, </a:t>
            </a:r>
            <a:r>
              <a:rPr lang="ru-RU" dirty="0" err="1"/>
              <a:t>Mac</a:t>
            </a:r>
            <a:r>
              <a:rPr lang="ru-RU" dirty="0"/>
              <a:t> OS, </a:t>
            </a:r>
            <a:r>
              <a:rPr lang="ru-RU" dirty="0" err="1"/>
              <a:t>Linux</a:t>
            </a:r>
            <a:r>
              <a:rPr lang="ru-RU" dirty="0"/>
              <a:t>).</a:t>
            </a:r>
          </a:p>
          <a:p>
            <a:pPr algn="just"/>
            <a:r>
              <a:rPr lang="ru-RU" dirty="0"/>
              <a:t>IDLE это по сути текстовый редактор с подсветкой синтаксиса, автозаполнением, умным отступом и другими функциями для удобства написания кода на </a:t>
            </a:r>
            <a:r>
              <a:rPr lang="ru-RU" dirty="0" err="1"/>
              <a:t>Python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439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AF2100-6344-4C00-8D97-5C39A5A4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Запуск </a:t>
            </a:r>
            <a:r>
              <a:rPr lang="en-US" b="1" dirty="0"/>
              <a:t>IDLE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6B166F-0080-4F16-8074-6D79592C4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IDLE в </a:t>
            </a:r>
            <a:r>
              <a:rPr lang="ru-RU" dirty="0" err="1"/>
              <a:t>Windows</a:t>
            </a:r>
            <a:r>
              <a:rPr lang="ru-RU" dirty="0"/>
              <a:t> находится в меню "Пуск" -&gt; "</a:t>
            </a:r>
            <a:r>
              <a:rPr lang="ru-RU" dirty="0" err="1"/>
              <a:t>Python</a:t>
            </a:r>
            <a:r>
              <a:rPr lang="ru-RU" dirty="0"/>
              <a:t> 3.x" -&gt; "IDLE". Также можно быстро найти его через "Поиск"</a:t>
            </a:r>
          </a:p>
        </p:txBody>
      </p:sp>
    </p:spTree>
    <p:extLst>
      <p:ext uri="{BB962C8B-B14F-4D97-AF65-F5344CB8AC3E}">
        <p14:creationId xmlns:p14="http://schemas.microsoft.com/office/powerpoint/2010/main" val="67715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913BED-74CC-46F2-9E66-426B1345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Интерактивный режим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F41156-8657-43AD-97E5-63A71813D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Изначально программа запускается в интерактивном режиме. По другому его называют REPL. Все что вы напишете в интерактивном режиме после "&gt;&gt;&gt;" будет сразу же выполнено построчно. Традиционный "</a:t>
            </a:r>
            <a:r>
              <a:rPr lang="ru-RU" dirty="0" err="1"/>
              <a:t>Hello</a:t>
            </a:r>
            <a:r>
              <a:rPr lang="ru-RU" dirty="0"/>
              <a:t> </a:t>
            </a:r>
            <a:r>
              <a:rPr lang="ru-RU" dirty="0" err="1"/>
              <a:t>world</a:t>
            </a:r>
            <a:r>
              <a:rPr lang="ru-RU" dirty="0"/>
              <a:t>!" будет выглядеть так: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79D9300-AD0D-4183-B9BC-77705C5F5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25" y="3583379"/>
            <a:ext cx="63912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7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913BED-74CC-46F2-9E66-426B1345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Подсветка синтаксиса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F41156-8657-43AD-97E5-63A71813D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200" dirty="0"/>
              <a:t>Прежде всего подсветка синтаксиса упрощает жизнь программиста. Чтение и написание кода становится более удобным – каждая конструкция языка подсвечивается определенным цветом. Комментарии красным, строки зеленым, вывод синим и т.д.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1BB035-3155-42CF-8B37-5DCC0525A4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660" t="3104" r="2195" b="2814"/>
          <a:stretch/>
        </p:blipFill>
        <p:spPr>
          <a:xfrm>
            <a:off x="3902034" y="3330909"/>
            <a:ext cx="6842166" cy="329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1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913BED-74CC-46F2-9E66-426B1345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Отступы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F41156-8657-43AD-97E5-63A71813D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000" dirty="0"/>
              <a:t>Отступы в IDLE создаются автоматически. По умолчанию их размер равен 8-ми пробелам.</a:t>
            </a:r>
          </a:p>
          <a:p>
            <a:pPr algn="just"/>
            <a:r>
              <a:rPr lang="ru-RU" sz="2000" dirty="0"/>
              <a:t>В REPL режиме команды исполняются построчно, однако IDLE понимает, что для некоторых инструкций (</a:t>
            </a:r>
            <a:r>
              <a:rPr lang="ru-RU" sz="2000" dirty="0" err="1"/>
              <a:t>if-else</a:t>
            </a:r>
            <a:r>
              <a:rPr lang="ru-RU" sz="2000" dirty="0"/>
              <a:t>, </a:t>
            </a:r>
            <a:r>
              <a:rPr lang="ru-RU" sz="2000" dirty="0" err="1"/>
              <a:t>while</a:t>
            </a:r>
            <a:r>
              <a:rPr lang="ru-RU" sz="2000" dirty="0"/>
              <a:t> и т.д.) необходим многострочный ввод. Когда вы ввели первую строку, например </a:t>
            </a:r>
            <a:r>
              <a:rPr lang="ru-RU" sz="2000" dirty="0" err="1"/>
              <a:t>if</a:t>
            </a:r>
            <a:r>
              <a:rPr lang="ru-RU" sz="2000" dirty="0"/>
              <a:t> n == 0: и нажали "</a:t>
            </a:r>
            <a:r>
              <a:rPr lang="ru-RU" sz="2000" dirty="0" err="1"/>
              <a:t>enter</a:t>
            </a:r>
            <a:r>
              <a:rPr lang="ru-RU" sz="2000" dirty="0"/>
              <a:t>", IDLE перенесет курсор на новую строку и автоматически создаст новый отступ.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1C7800-486B-4C99-B08B-5FEAE8D79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444" y="4189020"/>
            <a:ext cx="7536554" cy="240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0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913BED-74CC-46F2-9E66-426B1345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F41156-8657-43AD-97E5-63A71813D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при нажатии на "</a:t>
            </a:r>
            <a:r>
              <a:rPr lang="ru-RU" dirty="0" err="1"/>
              <a:t>enter</a:t>
            </a:r>
            <a:r>
              <a:rPr lang="ru-RU" dirty="0"/>
              <a:t>" в нужных конструкциях, отступы создаются автоматически;</a:t>
            </a:r>
          </a:p>
          <a:p>
            <a:pPr algn="just"/>
            <a:r>
              <a:rPr lang="ru-RU" dirty="0"/>
              <a:t>если вам необходимо сдвинуться на предыдущий уровень, нажмите "</a:t>
            </a:r>
            <a:r>
              <a:rPr lang="ru-RU" dirty="0" err="1"/>
              <a:t>Backspace</a:t>
            </a:r>
            <a:r>
              <a:rPr lang="ru-RU" dirty="0"/>
              <a:t>" или стрелку "Влево";</a:t>
            </a:r>
          </a:p>
          <a:p>
            <a:pPr algn="just"/>
            <a:r>
              <a:rPr lang="ru-RU" dirty="0"/>
              <a:t>если необходимо сдвинуться вправо, нажмите "</a:t>
            </a:r>
            <a:r>
              <a:rPr lang="ru-RU" dirty="0" err="1"/>
              <a:t>Tab</a:t>
            </a:r>
            <a:r>
              <a:rPr lang="ru-RU" dirty="0"/>
              <a:t>" или стрелку "Вправо";</a:t>
            </a:r>
          </a:p>
          <a:p>
            <a:pPr algn="just"/>
            <a:r>
              <a:rPr lang="ru-RU" dirty="0"/>
              <a:t>если вы напечатали выражение </a:t>
            </a:r>
            <a:r>
              <a:rPr lang="ru-RU" dirty="0" err="1"/>
              <a:t>pass</a:t>
            </a:r>
            <a:r>
              <a:rPr lang="ru-RU" dirty="0"/>
              <a:t>, </a:t>
            </a:r>
            <a:r>
              <a:rPr lang="ru-RU" dirty="0" err="1"/>
              <a:t>return</a:t>
            </a:r>
            <a:r>
              <a:rPr lang="ru-RU" dirty="0"/>
              <a:t>, </a:t>
            </a:r>
            <a:r>
              <a:rPr lang="ru-RU" dirty="0" err="1"/>
              <a:t>break</a:t>
            </a:r>
            <a:r>
              <a:rPr lang="ru-RU" dirty="0"/>
              <a:t>, </a:t>
            </a:r>
            <a:r>
              <a:rPr lang="ru-RU" dirty="0" err="1"/>
              <a:t>continue</a:t>
            </a:r>
            <a:r>
              <a:rPr lang="ru-RU" dirty="0"/>
              <a:t> или </a:t>
            </a:r>
            <a:r>
              <a:rPr lang="ru-RU" dirty="0" err="1"/>
              <a:t>raise</a:t>
            </a:r>
            <a:r>
              <a:rPr lang="ru-RU" dirty="0"/>
              <a:t> и нажали "</a:t>
            </a:r>
            <a:r>
              <a:rPr lang="ru-RU" dirty="0" err="1"/>
              <a:t>enter</a:t>
            </a:r>
            <a:r>
              <a:rPr lang="ru-RU" dirty="0"/>
              <a:t>", каретка автоматически вернется к прежнему отступу.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5783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913BED-74CC-46F2-9E66-426B1345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Autocomplete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F41156-8657-43AD-97E5-63A71813D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Механизм </a:t>
            </a:r>
            <a:r>
              <a:rPr lang="ru-RU" dirty="0" err="1"/>
              <a:t>автозавершения</a:t>
            </a:r>
            <a:r>
              <a:rPr lang="ru-RU" dirty="0"/>
              <a:t> фраз и конструкций используется во многих IDE, и </a:t>
            </a:r>
            <a:r>
              <a:rPr lang="ru-RU" dirty="0" err="1"/>
              <a:t>Python</a:t>
            </a:r>
            <a:r>
              <a:rPr lang="ru-RU" dirty="0"/>
              <a:t> IDLE не исключение. Если вы будете пользоваться этой функцией, скорость написание вашего кода заметно ускорится, так как не придется дописывать названия переменных и конструкций полностью. Достаточно ввести часть слова (например </a:t>
            </a:r>
            <a:r>
              <a:rPr lang="ru-RU" dirty="0" err="1"/>
              <a:t>pri</a:t>
            </a:r>
            <a:r>
              <a:rPr lang="ru-RU" dirty="0"/>
              <a:t> ) и нажать </a:t>
            </a:r>
            <a:r>
              <a:rPr lang="ru-RU" dirty="0" err="1"/>
              <a:t>Alt</a:t>
            </a:r>
            <a:r>
              <a:rPr lang="ru-RU" dirty="0"/>
              <a:t> + /. Если вариантов слова несколько, нажмите данную комбинацию несколько раз.</a:t>
            </a:r>
          </a:p>
        </p:txBody>
      </p:sp>
    </p:spTree>
    <p:extLst>
      <p:ext uri="{BB962C8B-B14F-4D97-AF65-F5344CB8AC3E}">
        <p14:creationId xmlns:p14="http://schemas.microsoft.com/office/powerpoint/2010/main" val="4031100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913BED-74CC-46F2-9E66-426B1345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Подсказки к функциям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F41156-8657-43AD-97E5-63A71813D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При вызове функции или метода, после открывающейся скобки (где далее будут прописаны аргументы) IDLE отобразит подсказку. В ней будут описаны аргументы, которые ожидает функция.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B27A9A-2C9F-4884-9B50-3BF8FA837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72" y="3362686"/>
            <a:ext cx="10611291" cy="229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44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</TotalTime>
  <Words>633</Words>
  <Application>Microsoft Office PowerPoint</Application>
  <PresentationFormat>Широкоэкранный</PresentationFormat>
  <Paragraphs>29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Calibri</vt:lpstr>
      <vt:lpstr>Tw Cen MT</vt:lpstr>
      <vt:lpstr>Tw Cen MT Condensed</vt:lpstr>
      <vt:lpstr>Wingdings 3</vt:lpstr>
      <vt:lpstr>Интеграл</vt:lpstr>
      <vt:lpstr>Запуск Python</vt:lpstr>
      <vt:lpstr>Python IDLE</vt:lpstr>
      <vt:lpstr>Запуск IDLE</vt:lpstr>
      <vt:lpstr>Интерактивный режим</vt:lpstr>
      <vt:lpstr>Подсветка синтаксиса</vt:lpstr>
      <vt:lpstr>Отступы</vt:lpstr>
      <vt:lpstr>Презентация PowerPoint</vt:lpstr>
      <vt:lpstr>Autocomplete</vt:lpstr>
      <vt:lpstr>Подсказки к функциям</vt:lpstr>
      <vt:lpstr>История команд</vt:lpstr>
      <vt:lpstr>Режим редактирования файлов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Запуск Python</dc:title>
  <dc:creator>Андрей Исаев</dc:creator>
  <cp:lastModifiedBy>Махно Анна Сергеевна</cp:lastModifiedBy>
  <cp:revision>4</cp:revision>
  <dcterms:created xsi:type="dcterms:W3CDTF">2021-01-24T16:26:08Z</dcterms:created>
  <dcterms:modified xsi:type="dcterms:W3CDTF">2021-12-20T09:11:27Z</dcterms:modified>
</cp:coreProperties>
</file>