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14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3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5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9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76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0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8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25DB-5D1D-4C93-AF40-73D6EE29556F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3E58-B50A-4782-A6F7-DB3C40065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42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230" y="260339"/>
            <a:ext cx="11575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3E00"/>
                </a:solidFill>
              </a:rPr>
              <a:t>Вывести содержимое неинициализированного массива (</a:t>
            </a:r>
            <a:r>
              <a:rPr lang="en-US" sz="2400" dirty="0" smtClean="0">
                <a:solidFill>
                  <a:srgbClr val="003E00"/>
                </a:solidFill>
              </a:rPr>
              <a:t>“</a:t>
            </a:r>
            <a:r>
              <a:rPr lang="ru-RU" sz="2400" dirty="0" smtClean="0">
                <a:solidFill>
                  <a:srgbClr val="003E00"/>
                </a:solidFill>
              </a:rPr>
              <a:t>мусор</a:t>
            </a:r>
            <a:r>
              <a:rPr lang="en-US" sz="2400" dirty="0" smtClean="0">
                <a:solidFill>
                  <a:srgbClr val="003E00"/>
                </a:solidFill>
              </a:rPr>
              <a:t>”</a:t>
            </a:r>
            <a:r>
              <a:rPr lang="ru-RU" sz="2400" dirty="0" smtClean="0">
                <a:solidFill>
                  <a:srgbClr val="003E00"/>
                </a:solidFill>
              </a:rPr>
              <a:t>) из 5 элементов.</a:t>
            </a:r>
            <a:endParaRPr lang="ru-RU" sz="2400" dirty="0" smtClean="0">
              <a:solidFill>
                <a:srgbClr val="003E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0" y="3513520"/>
            <a:ext cx="5626297" cy="16233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0" y="1035663"/>
            <a:ext cx="9938767" cy="20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230" y="260339"/>
            <a:ext cx="11575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3E00"/>
                </a:solidFill>
              </a:rPr>
              <a:t>Заполнить массив числами от 10 до -5</a:t>
            </a:r>
            <a:r>
              <a:rPr lang="ru-RU" sz="2400" dirty="0" smtClean="0">
                <a:solidFill>
                  <a:srgbClr val="003E00"/>
                </a:solidFill>
              </a:rPr>
              <a:t>. Вывести все элементы массива.</a:t>
            </a:r>
            <a:endParaRPr lang="ru-RU" sz="2400" dirty="0" smtClean="0">
              <a:solidFill>
                <a:srgbClr val="003E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08" y="1593786"/>
            <a:ext cx="2870251" cy="42945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0" y="1593786"/>
            <a:ext cx="8326889" cy="39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81664" y="4110194"/>
            <a:ext cx="4173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3E00"/>
                </a:solidFill>
              </a:rPr>
              <a:t>Вывести элементы массива на экран в обратном порядке.</a:t>
            </a:r>
            <a:endParaRPr lang="ru-RU" sz="2400" dirty="0" smtClean="0">
              <a:solidFill>
                <a:srgbClr val="003E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128405" cy="321514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15" y="2982399"/>
            <a:ext cx="5687185" cy="38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68" y="1262794"/>
            <a:ext cx="1020927" cy="359876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96230" y="260339"/>
            <a:ext cx="1157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3E00"/>
                </a:solidFill>
              </a:rPr>
              <a:t>Создать массив из 10 элементов. Выполнить заполнение массива случайными числами (от -100 до 100). Вывести массив.</a:t>
            </a:r>
            <a:endParaRPr lang="ru-RU" sz="2400" dirty="0" smtClean="0">
              <a:solidFill>
                <a:srgbClr val="003E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0" y="1262794"/>
            <a:ext cx="6089329" cy="55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1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18440" y="260339"/>
            <a:ext cx="4453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3E00"/>
                </a:solidFill>
              </a:rPr>
              <a:t>Получить от пользователя значения для массива из 10 элементов. </a:t>
            </a:r>
          </a:p>
          <a:p>
            <a:r>
              <a:rPr lang="ru-RU" sz="2400" dirty="0" smtClean="0">
                <a:solidFill>
                  <a:srgbClr val="003E00"/>
                </a:solidFill>
              </a:rPr>
              <a:t>Вывести наименьший и наибольший элементы массива.</a:t>
            </a:r>
            <a:endParaRPr lang="ru-RU" sz="2400" dirty="0" smtClean="0">
              <a:solidFill>
                <a:srgbClr val="003E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10" y="3564280"/>
            <a:ext cx="4411930" cy="29736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9" y="107142"/>
            <a:ext cx="6984948" cy="64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9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471" y="3777013"/>
            <a:ext cx="499721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olidFill>
                  <a:srgbClr val="003E00"/>
                </a:solidFill>
              </a:rPr>
              <a:t>Создать массив</a:t>
            </a:r>
            <a:r>
              <a:rPr lang="en-US" sz="2200" dirty="0" smtClean="0">
                <a:solidFill>
                  <a:srgbClr val="003E00"/>
                </a:solidFill>
              </a:rPr>
              <a:t> </a:t>
            </a:r>
            <a:r>
              <a:rPr lang="ru-RU" sz="2200" dirty="0" smtClean="0">
                <a:solidFill>
                  <a:srgbClr val="003E00"/>
                </a:solidFill>
              </a:rPr>
              <a:t>для хранения</a:t>
            </a:r>
            <a:r>
              <a:rPr lang="ru-RU" sz="2200" dirty="0" smtClean="0">
                <a:solidFill>
                  <a:srgbClr val="003E00"/>
                </a:solidFill>
              </a:rPr>
              <a:t> 8 вещественных чисел, </a:t>
            </a:r>
            <a:r>
              <a:rPr lang="ru-RU" sz="2200" dirty="0" smtClean="0">
                <a:solidFill>
                  <a:srgbClr val="003E00"/>
                </a:solidFill>
              </a:rPr>
              <a:t>получить значения элементов от пользователя. Затем к</a:t>
            </a:r>
            <a:r>
              <a:rPr lang="ru-RU" sz="2200" dirty="0" smtClean="0">
                <a:solidFill>
                  <a:srgbClr val="003E00"/>
                </a:solidFill>
              </a:rPr>
              <a:t>аждый элемент массива разделить на значение, введенное пользователем. Выве</a:t>
            </a:r>
            <a:r>
              <a:rPr lang="ru-RU" sz="2200" dirty="0" smtClean="0">
                <a:solidFill>
                  <a:srgbClr val="003E00"/>
                </a:solidFill>
              </a:rPr>
              <a:t>сти получившийся массив.</a:t>
            </a:r>
            <a:endParaRPr lang="ru-RU" sz="2200" dirty="0" smtClean="0">
              <a:solidFill>
                <a:srgbClr val="003E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29" y="2868743"/>
            <a:ext cx="6731871" cy="39892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54924" cy="36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2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103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South Ural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Виктория Викторовна Исакова</cp:lastModifiedBy>
  <cp:revision>13</cp:revision>
  <dcterms:created xsi:type="dcterms:W3CDTF">2022-03-29T06:37:01Z</dcterms:created>
  <dcterms:modified xsi:type="dcterms:W3CDTF">2022-03-29T09:41:36Z</dcterms:modified>
</cp:coreProperties>
</file>