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0124390-4D7D-42A4-BBD4-E919CF98813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E9D407F-0647-4E45-9A9F-875E88F67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636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4390-4D7D-42A4-BBD4-E919CF98813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407F-0647-4E45-9A9F-875E88F67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74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4390-4D7D-42A4-BBD4-E919CF98813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407F-0647-4E45-9A9F-875E88F67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77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4390-4D7D-42A4-BBD4-E919CF98813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407F-0647-4E45-9A9F-875E88F67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124390-4D7D-42A4-BBD4-E919CF98813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E9D407F-0647-4E45-9A9F-875E88F67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253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4390-4D7D-42A4-BBD4-E919CF98813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407F-0647-4E45-9A9F-875E88F67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37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4390-4D7D-42A4-BBD4-E919CF98813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407F-0647-4E45-9A9F-875E88F67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86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4390-4D7D-42A4-BBD4-E919CF98813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407F-0647-4E45-9A9F-875E88F67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49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4390-4D7D-42A4-BBD4-E919CF98813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407F-0647-4E45-9A9F-875E88F67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29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4390-4D7D-42A4-BBD4-E919CF98813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9D407F-0647-4E45-9A9F-875E88F6791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43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0124390-4D7D-42A4-BBD4-E919CF98813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9D407F-0647-4E45-9A9F-875E88F6791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598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0124390-4D7D-42A4-BBD4-E919CF98813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E9D407F-0647-4E45-9A9F-875E88F67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34FA9-9806-4492-9A21-7557374C4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Фон Нейман и Гарвардская архитектура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35837E-173C-4CBF-8228-15A7C1B74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69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8D7A1-71C9-43B3-B369-15BB9F24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648D5-0659-4749-A99A-772C09EF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Инструкция по обработке фон Неймана и Гарвардской архитектуры</a:t>
            </a:r>
          </a:p>
          <a:p>
            <a:r>
              <a:rPr lang="ru-RU" dirty="0"/>
              <a:t>В архитектуре фон Неймана для обработки инструкции для обработки потребуется два тактовых цикла. Процессор извлекает команду из памяти в первом цикле и декодирует ее, а затем данные берутся из памяти во втором цикле. В архитектуре Гарварда процессор может выполнить инструкцию за один цикл, если будут созданы соответствующие стратегии конвейерной обработки.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329224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0F1A-C1F4-4DB0-9F64-7248667A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2D8C3-D201-41CE-8CCF-DE2161F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Стоимость фон Неймана и Гарвардской архитектуры</a:t>
            </a:r>
          </a:p>
          <a:p>
            <a:r>
              <a:rPr lang="ru-RU" dirty="0"/>
              <a:t>Поскольку инструкции и данные используют одну и ту же систему шин в архитектуре </a:t>
            </a:r>
            <a:r>
              <a:rPr lang="ru-RU" dirty="0" err="1"/>
              <a:t>Von</a:t>
            </a:r>
            <a:r>
              <a:rPr lang="ru-RU" dirty="0"/>
              <a:t> </a:t>
            </a:r>
            <a:r>
              <a:rPr lang="ru-RU" dirty="0" err="1"/>
              <a:t>Neumann</a:t>
            </a:r>
            <a:r>
              <a:rPr lang="ru-RU" dirty="0"/>
              <a:t>, это упрощает проектирование и разработку блока управления, что в конечном итоге снижает себестоимость продукции до минимальной. Разработка блока управления в архитектуре Гарварда дороже, чем первая из-за сложной архитектуры, которая использует две шины для инструкций 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98470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0F1A-C1F4-4DB0-9F64-7248667A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2D8C3-D201-41CE-8CCF-DE2161F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Использование архитектуры фон Неймана и Гарварда</a:t>
            </a:r>
          </a:p>
          <a:p>
            <a:r>
              <a:rPr lang="ru-RU" dirty="0"/>
              <a:t>Архитектура фон Неймана в основном используется на всех машинах, которые вы видите на настольных компьютерах и ноутбуках, на высокопроизводительных компьютерах и рабочих станциях. Гарвардская архитектура - концепция, используемая в основном для микроконтроллеров и цифровой обработки сигналов (DSP).</a:t>
            </a:r>
          </a:p>
        </p:txBody>
      </p:sp>
    </p:spTree>
    <p:extLst>
      <p:ext uri="{BB962C8B-B14F-4D97-AF65-F5344CB8AC3E}">
        <p14:creationId xmlns:p14="http://schemas.microsoft.com/office/powerpoint/2010/main" val="34822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40D8C-54B2-4476-8B59-8466F19B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61302-E74A-4953-9F95-6D326804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Существует два типа цифровых компьютерных архитектур, которые описывают функциональность и реализацию компьютерных систем. Одна из них - архитектура фон Неймана, разработанная известным физиком и математиком Джоном Фон Нейманом в конце 1940-х годов, а другая - гарвардской архитектурой, основанной на оригинальном ретрансляционном компьютере Гарварда Марка I, который использовал отдельные системы памяти для хранить данные и инструкции.</a:t>
            </a:r>
          </a:p>
          <a:p>
            <a:r>
              <a:rPr lang="ru-RU"/>
              <a:t>Оригинальная архитектура Гарварда использовалась для хранения инструкций на перфоленте и данных в электромеханических счетчиках. Архитектура Von Neumann является основой современных вычислений и ее проще реализовать.</a:t>
            </a:r>
          </a:p>
        </p:txBody>
      </p:sp>
    </p:spTree>
    <p:extLst>
      <p:ext uri="{BB962C8B-B14F-4D97-AF65-F5344CB8AC3E}">
        <p14:creationId xmlns:p14="http://schemas.microsoft.com/office/powerpoint/2010/main" val="883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46C76-E6FE-47FC-9B29-CD5062B0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Что такое архитектура фон Неймана?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EECB5-5C33-4D91-8704-949C8584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теоретический дизайн, основанный на концепции компьютеров с хранимой программой, где данные программы и данные инструкций хранятся в одной и той же памяти.</a:t>
            </a:r>
          </a:p>
          <a:p>
            <a:r>
              <a:rPr lang="ru-RU" dirty="0"/>
              <a:t>Архитектура была спроектирована известным математиком и физиком Джоном Фон Нейманом в 1945 году. До тех пор, пока концепция компьютерного дизайна фон Неймана не была разработана, компьютерные машины были разработаны для одной заданной цели, которая не имела бы сложности из-за ручной перемотки схемы.</a:t>
            </a:r>
          </a:p>
          <a:p>
            <a:r>
              <a:rPr lang="ru-RU" dirty="0"/>
              <a:t>Идея архитектуры </a:t>
            </a:r>
            <a:r>
              <a:rPr lang="ru-RU" dirty="0" err="1"/>
              <a:t>Von</a:t>
            </a:r>
            <a:r>
              <a:rPr lang="ru-RU" dirty="0"/>
              <a:t> </a:t>
            </a:r>
            <a:r>
              <a:rPr lang="ru-RU" dirty="0" err="1"/>
              <a:t>Neumann</a:t>
            </a:r>
            <a:r>
              <a:rPr lang="ru-RU" dirty="0"/>
              <a:t> заключается в возможности хранить инструкции в памяти вместе с данными, на которых действуют инструкции. Короче говоря, архитектура фон Неймана относится к общей структуре, которой должны следовать аппаратные средства, программирование и данные компьютера.</a:t>
            </a:r>
          </a:p>
        </p:txBody>
      </p:sp>
    </p:spTree>
    <p:extLst>
      <p:ext uri="{BB962C8B-B14F-4D97-AF65-F5344CB8AC3E}">
        <p14:creationId xmlns:p14="http://schemas.microsoft.com/office/powerpoint/2010/main" val="131772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67B26-CA11-489B-BA5F-A547A463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B62F8-7B2D-479C-8BA7-928F2D33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ru-RU" dirty="0" err="1"/>
              <a:t>Von</a:t>
            </a:r>
            <a:r>
              <a:rPr lang="ru-RU" dirty="0"/>
              <a:t> </a:t>
            </a:r>
            <a:r>
              <a:rPr lang="ru-RU" dirty="0" err="1"/>
              <a:t>Neumann</a:t>
            </a:r>
            <a:r>
              <a:rPr lang="ru-RU" dirty="0"/>
              <a:t> состоит из трех различных компонентов: центрального процессора (CPU), блока памяти и интерфейсов ввода / вывода (I / O). ЦП является сердцем компьютерной системы, состоящей из трех основных компонентов: Арифметического и Логического блока (ALU), блока управления (CU) и регистров.</a:t>
            </a:r>
          </a:p>
          <a:p>
            <a:r>
              <a:rPr lang="ru-RU" dirty="0"/>
              <a:t>ALU отвечает за выполнение всех арифметических и логических операций с данными, тогда как блок управления определяет порядок потока команд, которые должны выполняться в программах, путем выдачи управляющих сигналов на оборудование.</a:t>
            </a:r>
          </a:p>
          <a:p>
            <a:r>
              <a:rPr lang="ru-RU" dirty="0"/>
              <a:t>Регистры - это, в основном, временные хранилища, в которых хранятся адреса инструкций, которые необходимо выполнить. Блок памяти состоит из ОЗУ, который является основной памятью, используемой для хранения данных программы и инструкций. Интерфейсы ввода / вывода позволяют пользователям общаться с внешним миром, например с устройствами хранения.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61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C2D595-5F46-429E-A098-5DD2303FD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" t="18362" r="53078" b="13736"/>
          <a:stretch/>
        </p:blipFill>
        <p:spPr>
          <a:xfrm>
            <a:off x="3526536" y="249832"/>
            <a:ext cx="5138928" cy="6358335"/>
          </a:xfrm>
        </p:spPr>
      </p:pic>
    </p:spTree>
    <p:extLst>
      <p:ext uri="{BB962C8B-B14F-4D97-AF65-F5344CB8AC3E}">
        <p14:creationId xmlns:p14="http://schemas.microsoft.com/office/powerpoint/2010/main" val="88967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2D54E-4F34-4B3E-98F1-C3793CD6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Что такое Гарвардская архитектура?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CDE8F3-0992-4877-A846-ACA7966F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Это компьютерная архитектура с физически раздельными хранилищами и сигнальными путями для программных данных и инструкций. В отличие от архитектуры фон Неймана, в которой используется одна шина для извлечения команд из памяти и передачи данных с одной части компьютера на другую, архитектура Гарварда имеет отдельное пространство памяти для данных и команд.</a:t>
            </a:r>
          </a:p>
          <a:p>
            <a:r>
              <a:rPr lang="ru-RU" dirty="0"/>
              <a:t>Обе концепции подобны, за исключением того, как они получают доступ к воспоминаниям. Идея архитектуры Гарварда состоит в том, чтобы разделить память на две части - одну для данных и другую для программ. Термины были основаны на оригинальном ретрансляционном компьютере Гарварда Марк I, который использовал систему, которая позволяла одновременно выполнять как передачу данных, так и передачу и выбор команд.</a:t>
            </a:r>
          </a:p>
          <a:p>
            <a:r>
              <a:rPr lang="ru-RU" dirty="0"/>
              <a:t>Реальные компьютерные проекты на самом деле основаны на модифицированной архитектуре Гарварда и обычно используются в микроконтроллерах и DSP (</a:t>
            </a:r>
            <a:r>
              <a:rPr lang="ru-RU" dirty="0" err="1"/>
              <a:t>Digital</a:t>
            </a:r>
            <a:r>
              <a:rPr lang="ru-RU" dirty="0"/>
              <a:t> </a:t>
            </a:r>
            <a:r>
              <a:rPr lang="ru-RU" dirty="0" err="1"/>
              <a:t>Signal</a:t>
            </a:r>
            <a:r>
              <a:rPr lang="ru-RU" dirty="0"/>
              <a:t> </a:t>
            </a:r>
            <a:r>
              <a:rPr lang="ru-RU" dirty="0" err="1"/>
              <a:t>Processing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8944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AFD72F37-6D3B-4ADF-94D0-B8D75DA56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8595" r="7094" b="14434"/>
          <a:stretch/>
        </p:blipFill>
        <p:spPr>
          <a:xfrm>
            <a:off x="3384804" y="259214"/>
            <a:ext cx="5422391" cy="6339572"/>
          </a:xfrm>
        </p:spPr>
      </p:pic>
    </p:spTree>
    <p:extLst>
      <p:ext uri="{BB962C8B-B14F-4D97-AF65-F5344CB8AC3E}">
        <p14:creationId xmlns:p14="http://schemas.microsoft.com/office/powerpoint/2010/main" val="353216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2BC55-2DFE-407E-8A51-16BB79F7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Разница между Фон Нейманом и Гарвардской архитектурой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1D74D-C6EA-4C7D-98DA-997095D1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Основы фон Неймана и Гарвардской архитектуры</a:t>
            </a:r>
          </a:p>
          <a:p>
            <a:r>
              <a:rPr lang="ru-RU" dirty="0"/>
              <a:t>Архитектура фон Неймана - теоретический компьютерный дизайн, основанный на концепции хранимой программы, где программы и данные хранятся в одной и той же памяти. Концепция была разработана математиком Джоном Фон Нейманом в 1945 году и которая в настоящее время служит основой почти всех современных компьютеров. Архитектура Гарварда была основана на оригинальной компьютерной модели на базе ретрансляции Гарварда Марка I, в которой использовались отдельные шины для данных и инструкций.</a:t>
            </a:r>
          </a:p>
        </p:txBody>
      </p:sp>
    </p:spTree>
    <p:extLst>
      <p:ext uri="{BB962C8B-B14F-4D97-AF65-F5344CB8AC3E}">
        <p14:creationId xmlns:p14="http://schemas.microsoft.com/office/powerpoint/2010/main" val="426606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6BDC2-2F63-45EA-B782-E36D4D57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6404B-FDD8-45D1-9F8B-576232AE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Система памяти фон Неймана и Гарвардской архитектуры</a:t>
            </a:r>
          </a:p>
          <a:p>
            <a:r>
              <a:rPr lang="ru-RU" dirty="0"/>
              <a:t>Архитектура </a:t>
            </a:r>
            <a:r>
              <a:rPr lang="ru-RU" dirty="0" err="1"/>
              <a:t>Von</a:t>
            </a:r>
            <a:r>
              <a:rPr lang="ru-RU" dirty="0"/>
              <a:t> </a:t>
            </a:r>
            <a:r>
              <a:rPr lang="ru-RU" dirty="0" err="1"/>
              <a:t>Neumann</a:t>
            </a:r>
            <a:r>
              <a:rPr lang="ru-RU" dirty="0"/>
              <a:t> имеет только одну шину, которая используется как для извлечения команд, так и для передачи данных, и операции должны быть запланированы, потому что они не могут быть выполнены одновременно. С другой стороны, архитектура Гарварда имеет отдельное пространство памяти для инструкций и данных, которые физически разделяют сигналы и память для памяти кода и данных, что, в свою очередь, позволяет одновременно обращаться к каждой из систем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486270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Савон</Template>
  <TotalTime>7</TotalTime>
  <Words>852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Савон</vt:lpstr>
      <vt:lpstr>Фон Нейман и Гарвардская архитектура</vt:lpstr>
      <vt:lpstr>Презентация PowerPoint</vt:lpstr>
      <vt:lpstr>Что такое архитектура фон Неймана?</vt:lpstr>
      <vt:lpstr>Презентация PowerPoint</vt:lpstr>
      <vt:lpstr>Презентация PowerPoint</vt:lpstr>
      <vt:lpstr>Что такое Гарвардская архитектура?</vt:lpstr>
      <vt:lpstr>Презентация PowerPoint</vt:lpstr>
      <vt:lpstr>Разница между Фон Нейманом и Гарвардской архитектурой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Фон Нейман и Гарвардская архитектура</dc:title>
  <dc:creator>Andrey</dc:creator>
  <cp:lastModifiedBy>Andrey</cp:lastModifiedBy>
  <cp:revision>1</cp:revision>
  <dcterms:created xsi:type="dcterms:W3CDTF">2021-09-12T16:20:31Z</dcterms:created>
  <dcterms:modified xsi:type="dcterms:W3CDTF">2021-09-12T16:27:53Z</dcterms:modified>
</cp:coreProperties>
</file>