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4"/>
  </p:notesMasterIdLst>
  <p:sldIdLst>
    <p:sldId id="257" r:id="rId2"/>
    <p:sldId id="302" r:id="rId3"/>
    <p:sldId id="303" r:id="rId4"/>
    <p:sldId id="300" r:id="rId5"/>
    <p:sldId id="301" r:id="rId6"/>
    <p:sldId id="299" r:id="rId7"/>
    <p:sldId id="284" r:id="rId8"/>
    <p:sldId id="285" r:id="rId9"/>
    <p:sldId id="304" r:id="rId10"/>
    <p:sldId id="305" r:id="rId11"/>
    <p:sldId id="307" r:id="rId12"/>
    <p:sldId id="308" r:id="rId13"/>
  </p:sldIdLst>
  <p:sldSz cx="9144000" cy="6858000" type="screen4x3"/>
  <p:notesSz cx="6858000" cy="9144000"/>
  <p:custDataLst>
    <p:tags r:id="rId15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98" d="100"/>
          <a:sy n="98" d="100"/>
        </p:scale>
        <p:origin x="2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6D5160C-B30E-4BC4-AABD-925FC0B2B5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747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2ADE9E-FA3F-4292-9BD0-516331F3CDE8}" type="slidenum">
              <a:rPr lang="ru-RU" smtClean="0"/>
              <a:pPr eaLnBrk="1" hangingPunct="1"/>
              <a:t>1</a:t>
            </a:fld>
            <a:endParaRPr lang="ru-RU"/>
          </a:p>
        </p:txBody>
      </p:sp>
      <p:sp>
        <p:nvSpPr>
          <p:cNvPr id="2253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44D6E43-809B-498F-923C-9D4846A09B77}" type="slidenum">
              <a:rPr lang="ru-RU" sz="1200"/>
              <a:pPr algn="r" eaLnBrk="1" hangingPunct="1"/>
              <a:t>1</a:t>
            </a:fld>
            <a:endParaRPr lang="ru-RU" sz="1200"/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A9E1688B-92F8-45F8-BA19-F8D60F5B616B}" type="slidenum">
              <a:rPr lang="ru-RU" smtClean="0">
                <a:latin typeface="Arial" charset="0"/>
              </a:rPr>
              <a:pPr eaLnBrk="1" hangingPunct="1"/>
              <a:t>11</a:t>
            </a:fld>
            <a:endParaRPr lang="ru-RU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A9E1688B-92F8-45F8-BA19-F8D60F5B616B}" type="slidenum">
              <a:rPr lang="ru-RU" smtClean="0">
                <a:latin typeface="Arial" charset="0"/>
              </a:rPr>
              <a:pPr eaLnBrk="1" hangingPunct="1"/>
              <a:t>12</a:t>
            </a:fld>
            <a:endParaRPr lang="ru-RU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D2995009-EDB8-4EA5-B8BB-50F4655007B2}" type="slidenum">
              <a:rPr lang="ru-RU" smtClean="0">
                <a:latin typeface="Arial" charset="0"/>
              </a:rPr>
              <a:pPr eaLnBrk="1" hangingPunct="1"/>
              <a:t>2</a:t>
            </a:fld>
            <a:endParaRPr lang="ru-RU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D2995009-EDB8-4EA5-B8BB-50F4655007B2}" type="slidenum">
              <a:rPr lang="ru-RU" smtClean="0">
                <a:latin typeface="Arial" charset="0"/>
              </a:rPr>
              <a:pPr eaLnBrk="1" hangingPunct="1"/>
              <a:t>3</a:t>
            </a:fld>
            <a:endParaRPr lang="ru-RU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D2995009-EDB8-4EA5-B8BB-50F4655007B2}" type="slidenum">
              <a:rPr lang="ru-RU" smtClean="0">
                <a:latin typeface="Arial" charset="0"/>
              </a:rPr>
              <a:pPr eaLnBrk="1" hangingPunct="1"/>
              <a:t>4</a:t>
            </a:fld>
            <a:endParaRPr lang="ru-RU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/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D2995009-EDB8-4EA5-B8BB-50F4655007B2}" type="slidenum">
              <a:rPr lang="ru-RU" smtClean="0">
                <a:latin typeface="Arial" charset="0"/>
              </a:rPr>
              <a:pPr eaLnBrk="1" hangingPunct="1"/>
              <a:t>5</a:t>
            </a:fld>
            <a:endParaRPr lang="ru-RU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/>
          </a:p>
        </p:txBody>
      </p:sp>
      <p:sp>
        <p:nvSpPr>
          <p:cNvPr id="409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515E334A-D2CE-4CE4-90CD-0F5A2A9D998E}" type="slidenum">
              <a:rPr lang="ru-RU" smtClean="0">
                <a:latin typeface="Arial" charset="0"/>
              </a:rPr>
              <a:pPr eaLnBrk="1" hangingPunct="1"/>
              <a:t>7</a:t>
            </a:fld>
            <a:endParaRPr lang="ru-RU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A9E1688B-92F8-45F8-BA19-F8D60F5B616B}" type="slidenum">
              <a:rPr lang="ru-RU" smtClean="0">
                <a:latin typeface="Arial" charset="0"/>
              </a:rPr>
              <a:pPr eaLnBrk="1" hangingPunct="1"/>
              <a:t>8</a:t>
            </a:fld>
            <a:endParaRPr lang="ru-RU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A9E1688B-92F8-45F8-BA19-F8D60F5B616B}" type="slidenum">
              <a:rPr lang="ru-RU" smtClean="0">
                <a:latin typeface="Arial" charset="0"/>
              </a:rPr>
              <a:pPr eaLnBrk="1" hangingPunct="1"/>
              <a:t>9</a:t>
            </a:fld>
            <a:endParaRPr lang="ru-RU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/>
            <a:fld id="{A9E1688B-92F8-45F8-BA19-F8D60F5B616B}" type="slidenum">
              <a:rPr lang="ru-RU" smtClean="0">
                <a:latin typeface="Arial" charset="0"/>
              </a:rPr>
              <a:pPr eaLnBrk="1" hangingPunct="1"/>
              <a:t>10</a:t>
            </a:fld>
            <a:endParaRPr lang="ru-RU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0"/>
              <a:ext cx="5758" cy="1043"/>
            </a:xfrm>
            <a:custGeom>
              <a:avLst/>
              <a:gdLst>
                <a:gd name="T0" fmla="*/ 5740 w 5740"/>
                <a:gd name="T1" fmla="*/ 1043 h 1043"/>
                <a:gd name="T2" fmla="*/ 0 w 5740"/>
                <a:gd name="T3" fmla="*/ 1043 h 1043"/>
                <a:gd name="T4" fmla="*/ 0 w 5740"/>
                <a:gd name="T5" fmla="*/ 0 h 1043"/>
                <a:gd name="T6" fmla="*/ 5740 w 5740"/>
                <a:gd name="T7" fmla="*/ 0 h 1043"/>
                <a:gd name="T8" fmla="*/ 5740 w 5740"/>
                <a:gd name="T9" fmla="*/ 1043 h 1043"/>
                <a:gd name="T10" fmla="*/ 5740 w 5740"/>
                <a:gd name="T11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hidden">
              <a:xfrm>
                <a:off x="1" y="104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hidden">
              <a:xfrm>
                <a:off x="0" y="3988"/>
                <a:ext cx="5758" cy="42"/>
              </a:xfrm>
              <a:custGeom>
                <a:avLst/>
                <a:gdLst>
                  <a:gd name="T0" fmla="*/ 0 w 5740"/>
                  <a:gd name="T1" fmla="*/ 42 h 42"/>
                  <a:gd name="T2" fmla="*/ 5740 w 5740"/>
                  <a:gd name="T3" fmla="*/ 42 h 42"/>
                  <a:gd name="T4" fmla="*/ 5740 w 5740"/>
                  <a:gd name="T5" fmla="*/ 0 h 42"/>
                  <a:gd name="T6" fmla="*/ 0 w 5740"/>
                  <a:gd name="T7" fmla="*/ 0 h 42"/>
                  <a:gd name="T8" fmla="*/ 0 w 5740"/>
                  <a:gd name="T9" fmla="*/ 42 h 42"/>
                  <a:gd name="T10" fmla="*/ 0 w 5740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hidden">
              <a:xfrm>
                <a:off x="0" y="3665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hidden">
              <a:xfrm>
                <a:off x="0" y="3364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hidden">
              <a:xfrm>
                <a:off x="0" y="3105"/>
                <a:ext cx="5758" cy="31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hidden">
              <a:xfrm>
                <a:off x="0" y="2859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hidden">
              <a:xfrm>
                <a:off x="0" y="264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hidden">
              <a:xfrm>
                <a:off x="0" y="2433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hidden">
              <a:xfrm>
                <a:off x="0" y="2259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hidden">
              <a:xfrm>
                <a:off x="0" y="209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hidden">
              <a:xfrm>
                <a:off x="0" y="192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hidden">
              <a:xfrm>
                <a:off x="0" y="1645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hidden">
              <a:xfrm>
                <a:off x="0" y="177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hidden">
              <a:xfrm>
                <a:off x="0" y="1520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hidden">
              <a:xfrm>
                <a:off x="0" y="1394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hidden">
              <a:xfrm>
                <a:off x="0" y="128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hidden">
              <a:xfrm>
                <a:off x="0" y="117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hidden">
              <a:xfrm>
                <a:off x="0" y="2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hidden">
              <a:xfrm>
                <a:off x="0" y="186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hidden">
              <a:xfrm>
                <a:off x="0" y="475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hidden">
              <a:xfrm>
                <a:off x="0" y="337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8" name="Freeform 26"/>
              <p:cNvSpPr>
                <a:spLocks/>
              </p:cNvSpPr>
              <p:nvPr/>
            </p:nvSpPr>
            <p:spPr bwMode="hidden">
              <a:xfrm>
                <a:off x="0" y="60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hidden">
              <a:xfrm>
                <a:off x="0" y="72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hidden">
              <a:xfrm>
                <a:off x="0" y="841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hidden">
              <a:xfrm>
                <a:off x="0" y="943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grpSp>
            <p:nvGrpSpPr>
              <p:cNvPr id="32" name="Group 30"/>
              <p:cNvGrpSpPr>
                <a:grpSpLocks/>
              </p:cNvGrpSpPr>
              <p:nvPr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54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>
                    <a:gd name="T0" fmla="*/ 18 w 42"/>
                    <a:gd name="T1" fmla="*/ 1043 h 1043"/>
                    <a:gd name="T2" fmla="*/ 42 w 42"/>
                    <a:gd name="T3" fmla="*/ 1043 h 1043"/>
                    <a:gd name="T4" fmla="*/ 42 w 42"/>
                    <a:gd name="T5" fmla="*/ 0 h 1043"/>
                    <a:gd name="T6" fmla="*/ 0 w 42"/>
                    <a:gd name="T7" fmla="*/ 0 h 1043"/>
                    <a:gd name="T8" fmla="*/ 0 w 42"/>
                    <a:gd name="T9" fmla="*/ 1043 h 1043"/>
                    <a:gd name="T10" fmla="*/ 18 w 42"/>
                    <a:gd name="T11" fmla="*/ 1043 h 1043"/>
                    <a:gd name="T12" fmla="*/ 18 w 4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5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>
                    <a:gd name="T0" fmla="*/ 131 w 155"/>
                    <a:gd name="T1" fmla="*/ 1043 h 1043"/>
                    <a:gd name="T2" fmla="*/ 155 w 155"/>
                    <a:gd name="T3" fmla="*/ 1043 h 1043"/>
                    <a:gd name="T4" fmla="*/ 42 w 155"/>
                    <a:gd name="T5" fmla="*/ 0 h 1043"/>
                    <a:gd name="T6" fmla="*/ 0 w 155"/>
                    <a:gd name="T7" fmla="*/ 0 h 1043"/>
                    <a:gd name="T8" fmla="*/ 113 w 155"/>
                    <a:gd name="T9" fmla="*/ 1043 h 1043"/>
                    <a:gd name="T10" fmla="*/ 131 w 155"/>
                    <a:gd name="T11" fmla="*/ 1043 h 1043"/>
                    <a:gd name="T12" fmla="*/ 131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6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>
                    <a:gd name="T0" fmla="*/ 221 w 239"/>
                    <a:gd name="T1" fmla="*/ 1043 h 1043"/>
                    <a:gd name="T2" fmla="*/ 239 w 239"/>
                    <a:gd name="T3" fmla="*/ 1043 h 1043"/>
                    <a:gd name="T4" fmla="*/ 36 w 239"/>
                    <a:gd name="T5" fmla="*/ 0 h 1043"/>
                    <a:gd name="T6" fmla="*/ 0 w 239"/>
                    <a:gd name="T7" fmla="*/ 0 h 1043"/>
                    <a:gd name="T8" fmla="*/ 203 w 239"/>
                    <a:gd name="T9" fmla="*/ 1043 h 1043"/>
                    <a:gd name="T10" fmla="*/ 221 w 239"/>
                    <a:gd name="T11" fmla="*/ 1043 h 1043"/>
                    <a:gd name="T12" fmla="*/ 221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7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>
                    <a:gd name="T0" fmla="*/ 334 w 352"/>
                    <a:gd name="T1" fmla="*/ 1043 h 1043"/>
                    <a:gd name="T2" fmla="*/ 352 w 352"/>
                    <a:gd name="T3" fmla="*/ 1043 h 1043"/>
                    <a:gd name="T4" fmla="*/ 41 w 352"/>
                    <a:gd name="T5" fmla="*/ 0 h 1043"/>
                    <a:gd name="T6" fmla="*/ 0 w 352"/>
                    <a:gd name="T7" fmla="*/ 0 h 1043"/>
                    <a:gd name="T8" fmla="*/ 311 w 352"/>
                    <a:gd name="T9" fmla="*/ 1043 h 1043"/>
                    <a:gd name="T10" fmla="*/ 334 w 352"/>
                    <a:gd name="T11" fmla="*/ 1043 h 1043"/>
                    <a:gd name="T12" fmla="*/ 334 w 35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8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>
                    <a:gd name="T0" fmla="*/ 425 w 449"/>
                    <a:gd name="T1" fmla="*/ 1043 h 1043"/>
                    <a:gd name="T2" fmla="*/ 449 w 449"/>
                    <a:gd name="T3" fmla="*/ 1043 h 1043"/>
                    <a:gd name="T4" fmla="*/ 42 w 449"/>
                    <a:gd name="T5" fmla="*/ 0 h 1043"/>
                    <a:gd name="T6" fmla="*/ 0 w 449"/>
                    <a:gd name="T7" fmla="*/ 0 h 1043"/>
                    <a:gd name="T8" fmla="*/ 407 w 449"/>
                    <a:gd name="T9" fmla="*/ 1043 h 1043"/>
                    <a:gd name="T10" fmla="*/ 425 w 449"/>
                    <a:gd name="T11" fmla="*/ 1043 h 1043"/>
                    <a:gd name="T12" fmla="*/ 425 w 44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9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>
                    <a:gd name="T0" fmla="*/ 520 w 538"/>
                    <a:gd name="T1" fmla="*/ 1043 h 1043"/>
                    <a:gd name="T2" fmla="*/ 538 w 538"/>
                    <a:gd name="T3" fmla="*/ 1043 h 1043"/>
                    <a:gd name="T4" fmla="*/ 41 w 538"/>
                    <a:gd name="T5" fmla="*/ 0 h 1043"/>
                    <a:gd name="T6" fmla="*/ 0 w 538"/>
                    <a:gd name="T7" fmla="*/ 0 h 1043"/>
                    <a:gd name="T8" fmla="*/ 496 w 538"/>
                    <a:gd name="T9" fmla="*/ 1043 h 1043"/>
                    <a:gd name="T10" fmla="*/ 520 w 538"/>
                    <a:gd name="T11" fmla="*/ 1043 h 1043"/>
                    <a:gd name="T12" fmla="*/ 520 w 53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0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>
                    <a:gd name="T0" fmla="*/ 622 w 640"/>
                    <a:gd name="T1" fmla="*/ 1043 h 1043"/>
                    <a:gd name="T2" fmla="*/ 640 w 640"/>
                    <a:gd name="T3" fmla="*/ 1043 h 1043"/>
                    <a:gd name="T4" fmla="*/ 48 w 640"/>
                    <a:gd name="T5" fmla="*/ 0 h 1043"/>
                    <a:gd name="T6" fmla="*/ 0 w 640"/>
                    <a:gd name="T7" fmla="*/ 0 h 1043"/>
                    <a:gd name="T8" fmla="*/ 598 w 640"/>
                    <a:gd name="T9" fmla="*/ 1043 h 1043"/>
                    <a:gd name="T10" fmla="*/ 622 w 640"/>
                    <a:gd name="T11" fmla="*/ 1043 h 1043"/>
                    <a:gd name="T12" fmla="*/ 622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1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>
                    <a:gd name="T0" fmla="*/ 604 w 628"/>
                    <a:gd name="T1" fmla="*/ 935 h 935"/>
                    <a:gd name="T2" fmla="*/ 628 w 628"/>
                    <a:gd name="T3" fmla="*/ 935 h 935"/>
                    <a:gd name="T4" fmla="*/ 0 w 628"/>
                    <a:gd name="T5" fmla="*/ 0 h 935"/>
                    <a:gd name="T6" fmla="*/ 0 w 628"/>
                    <a:gd name="T7" fmla="*/ 66 h 935"/>
                    <a:gd name="T8" fmla="*/ 580 w 628"/>
                    <a:gd name="T9" fmla="*/ 935 h 935"/>
                    <a:gd name="T10" fmla="*/ 604 w 628"/>
                    <a:gd name="T11" fmla="*/ 935 h 935"/>
                    <a:gd name="T12" fmla="*/ 604 w 628"/>
                    <a:gd name="T13" fmla="*/ 935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2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>
                    <a:gd name="T0" fmla="*/ 18 w 155"/>
                    <a:gd name="T1" fmla="*/ 1043 h 1043"/>
                    <a:gd name="T2" fmla="*/ 42 w 155"/>
                    <a:gd name="T3" fmla="*/ 1043 h 1043"/>
                    <a:gd name="T4" fmla="*/ 155 w 155"/>
                    <a:gd name="T5" fmla="*/ 0 h 1043"/>
                    <a:gd name="T6" fmla="*/ 114 w 155"/>
                    <a:gd name="T7" fmla="*/ 0 h 1043"/>
                    <a:gd name="T8" fmla="*/ 0 w 155"/>
                    <a:gd name="T9" fmla="*/ 1043 h 1043"/>
                    <a:gd name="T10" fmla="*/ 18 w 155"/>
                    <a:gd name="T11" fmla="*/ 1043 h 1043"/>
                    <a:gd name="T12" fmla="*/ 18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3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>
                    <a:gd name="T0" fmla="*/ 18 w 239"/>
                    <a:gd name="T1" fmla="*/ 1043 h 1043"/>
                    <a:gd name="T2" fmla="*/ 36 w 239"/>
                    <a:gd name="T3" fmla="*/ 1043 h 1043"/>
                    <a:gd name="T4" fmla="*/ 239 w 239"/>
                    <a:gd name="T5" fmla="*/ 0 h 1043"/>
                    <a:gd name="T6" fmla="*/ 203 w 239"/>
                    <a:gd name="T7" fmla="*/ 0 h 1043"/>
                    <a:gd name="T8" fmla="*/ 0 w 239"/>
                    <a:gd name="T9" fmla="*/ 1043 h 1043"/>
                    <a:gd name="T10" fmla="*/ 18 w 239"/>
                    <a:gd name="T11" fmla="*/ 1043 h 1043"/>
                    <a:gd name="T12" fmla="*/ 18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4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>
                    <a:gd name="T0" fmla="*/ 24 w 358"/>
                    <a:gd name="T1" fmla="*/ 1043 h 1043"/>
                    <a:gd name="T2" fmla="*/ 42 w 358"/>
                    <a:gd name="T3" fmla="*/ 1043 h 1043"/>
                    <a:gd name="T4" fmla="*/ 358 w 358"/>
                    <a:gd name="T5" fmla="*/ 0 h 1043"/>
                    <a:gd name="T6" fmla="*/ 317 w 358"/>
                    <a:gd name="T7" fmla="*/ 0 h 1043"/>
                    <a:gd name="T8" fmla="*/ 0 w 358"/>
                    <a:gd name="T9" fmla="*/ 1043 h 1043"/>
                    <a:gd name="T10" fmla="*/ 24 w 358"/>
                    <a:gd name="T11" fmla="*/ 1043 h 1043"/>
                    <a:gd name="T12" fmla="*/ 24 w 35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5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>
                    <a:gd name="T0" fmla="*/ 18 w 448"/>
                    <a:gd name="T1" fmla="*/ 1043 h 1043"/>
                    <a:gd name="T2" fmla="*/ 41 w 448"/>
                    <a:gd name="T3" fmla="*/ 1043 h 1043"/>
                    <a:gd name="T4" fmla="*/ 448 w 448"/>
                    <a:gd name="T5" fmla="*/ 0 h 1043"/>
                    <a:gd name="T6" fmla="*/ 406 w 448"/>
                    <a:gd name="T7" fmla="*/ 0 h 1043"/>
                    <a:gd name="T8" fmla="*/ 0 w 448"/>
                    <a:gd name="T9" fmla="*/ 1043 h 1043"/>
                    <a:gd name="T10" fmla="*/ 18 w 448"/>
                    <a:gd name="T11" fmla="*/ 1043 h 1043"/>
                    <a:gd name="T12" fmla="*/ 18 w 44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6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>
                    <a:gd name="T0" fmla="*/ 18 w 539"/>
                    <a:gd name="T1" fmla="*/ 1043 h 1043"/>
                    <a:gd name="T2" fmla="*/ 42 w 539"/>
                    <a:gd name="T3" fmla="*/ 1043 h 1043"/>
                    <a:gd name="T4" fmla="*/ 539 w 539"/>
                    <a:gd name="T5" fmla="*/ 0 h 1043"/>
                    <a:gd name="T6" fmla="*/ 497 w 539"/>
                    <a:gd name="T7" fmla="*/ 0 h 1043"/>
                    <a:gd name="T8" fmla="*/ 0 w 539"/>
                    <a:gd name="T9" fmla="*/ 1043 h 1043"/>
                    <a:gd name="T10" fmla="*/ 18 w 539"/>
                    <a:gd name="T11" fmla="*/ 1043 h 1043"/>
                    <a:gd name="T12" fmla="*/ 18 w 5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7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>
                    <a:gd name="T0" fmla="*/ 18 w 640"/>
                    <a:gd name="T1" fmla="*/ 1043 h 1043"/>
                    <a:gd name="T2" fmla="*/ 42 w 640"/>
                    <a:gd name="T3" fmla="*/ 1043 h 1043"/>
                    <a:gd name="T4" fmla="*/ 640 w 640"/>
                    <a:gd name="T5" fmla="*/ 0 h 1043"/>
                    <a:gd name="T6" fmla="*/ 592 w 640"/>
                    <a:gd name="T7" fmla="*/ 0 h 1043"/>
                    <a:gd name="T8" fmla="*/ 0 w 640"/>
                    <a:gd name="T9" fmla="*/ 1043 h 1043"/>
                    <a:gd name="T10" fmla="*/ 18 w 640"/>
                    <a:gd name="T11" fmla="*/ 1043 h 1043"/>
                    <a:gd name="T12" fmla="*/ 18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68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>
                    <a:gd name="T0" fmla="*/ 24 w 670"/>
                    <a:gd name="T1" fmla="*/ 995 h 995"/>
                    <a:gd name="T2" fmla="*/ 48 w 670"/>
                    <a:gd name="T3" fmla="*/ 995 h 995"/>
                    <a:gd name="T4" fmla="*/ 670 w 670"/>
                    <a:gd name="T5" fmla="*/ 72 h 995"/>
                    <a:gd name="T6" fmla="*/ 670 w 670"/>
                    <a:gd name="T7" fmla="*/ 0 h 995"/>
                    <a:gd name="T8" fmla="*/ 0 w 670"/>
                    <a:gd name="T9" fmla="*/ 995 h 995"/>
                    <a:gd name="T10" fmla="*/ 24 w 670"/>
                    <a:gd name="T11" fmla="*/ 995 h 995"/>
                    <a:gd name="T12" fmla="*/ 24 w 670"/>
                    <a:gd name="T13" fmla="*/ 995 h 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grpSp>
            <p:nvGrpSpPr>
              <p:cNvPr id="33" name="Group 46"/>
              <p:cNvGrpSpPr>
                <a:grpSpLocks/>
              </p:cNvGrpSpPr>
              <p:nvPr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52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>
                    <a:gd name="T0" fmla="*/ 283 w 305"/>
                    <a:gd name="T1" fmla="*/ 428 h 426"/>
                    <a:gd name="T2" fmla="*/ 307 w 305"/>
                    <a:gd name="T3" fmla="*/ 428 h 426"/>
                    <a:gd name="T4" fmla="*/ 0 w 305"/>
                    <a:gd name="T5" fmla="*/ 0 h 426"/>
                    <a:gd name="T6" fmla="*/ 0 w 305"/>
                    <a:gd name="T7" fmla="*/ 66 h 426"/>
                    <a:gd name="T8" fmla="*/ 253 w 305"/>
                    <a:gd name="T9" fmla="*/ 428 h 426"/>
                    <a:gd name="T10" fmla="*/ 283 w 305"/>
                    <a:gd name="T11" fmla="*/ 428 h 426"/>
                    <a:gd name="T12" fmla="*/ 283 w 305"/>
                    <a:gd name="T13" fmla="*/ 428 h 4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3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>
                    <a:gd name="T0" fmla="*/ 24 w 347"/>
                    <a:gd name="T1" fmla="*/ 488 h 486"/>
                    <a:gd name="T2" fmla="*/ 48 w 347"/>
                    <a:gd name="T3" fmla="*/ 488 h 486"/>
                    <a:gd name="T4" fmla="*/ 349 w 347"/>
                    <a:gd name="T5" fmla="*/ 72 h 486"/>
                    <a:gd name="T6" fmla="*/ 349 w 347"/>
                    <a:gd name="T7" fmla="*/ 0 h 486"/>
                    <a:gd name="T8" fmla="*/ 0 w 347"/>
                    <a:gd name="T9" fmla="*/ 488 h 486"/>
                    <a:gd name="T10" fmla="*/ 24 w 347"/>
                    <a:gd name="T11" fmla="*/ 488 h 486"/>
                    <a:gd name="T12" fmla="*/ 24 w 347"/>
                    <a:gd name="T13" fmla="*/ 488 h 4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4" name="Group 49"/>
              <p:cNvGrpSpPr>
                <a:grpSpLocks/>
              </p:cNvGrpSpPr>
              <p:nvPr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43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>
                    <a:gd name="T0" fmla="*/ 18 w 42"/>
                    <a:gd name="T1" fmla="*/ 0 h 3273"/>
                    <a:gd name="T2" fmla="*/ 0 w 42"/>
                    <a:gd name="T3" fmla="*/ 0 h 3273"/>
                    <a:gd name="T4" fmla="*/ 0 w 42"/>
                    <a:gd name="T5" fmla="*/ 3273 h 3273"/>
                    <a:gd name="T6" fmla="*/ 42 w 42"/>
                    <a:gd name="T7" fmla="*/ 3273 h 3273"/>
                    <a:gd name="T8" fmla="*/ 42 w 42"/>
                    <a:gd name="T9" fmla="*/ 0 h 3273"/>
                    <a:gd name="T10" fmla="*/ 18 w 42"/>
                    <a:gd name="T11" fmla="*/ 0 h 3273"/>
                    <a:gd name="T12" fmla="*/ 18 w 42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4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>
                    <a:gd name="T0" fmla="*/ 376 w 400"/>
                    <a:gd name="T1" fmla="*/ 0 h 3273"/>
                    <a:gd name="T2" fmla="*/ 358 w 400"/>
                    <a:gd name="T3" fmla="*/ 0 h 3273"/>
                    <a:gd name="T4" fmla="*/ 0 w 400"/>
                    <a:gd name="T5" fmla="*/ 3273 h 3273"/>
                    <a:gd name="T6" fmla="*/ 41 w 400"/>
                    <a:gd name="T7" fmla="*/ 3273 h 3273"/>
                    <a:gd name="T8" fmla="*/ 400 w 400"/>
                    <a:gd name="T9" fmla="*/ 0 h 3273"/>
                    <a:gd name="T10" fmla="*/ 376 w 400"/>
                    <a:gd name="T11" fmla="*/ 0 h 3273"/>
                    <a:gd name="T12" fmla="*/ 376 w 400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5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>
                    <a:gd name="T0" fmla="*/ 657 w 675"/>
                    <a:gd name="T1" fmla="*/ 0 h 3273"/>
                    <a:gd name="T2" fmla="*/ 639 w 675"/>
                    <a:gd name="T3" fmla="*/ 0 h 3273"/>
                    <a:gd name="T4" fmla="*/ 0 w 675"/>
                    <a:gd name="T5" fmla="*/ 3273 h 3273"/>
                    <a:gd name="T6" fmla="*/ 42 w 675"/>
                    <a:gd name="T7" fmla="*/ 3273 h 3273"/>
                    <a:gd name="T8" fmla="*/ 675 w 675"/>
                    <a:gd name="T9" fmla="*/ 0 h 3273"/>
                    <a:gd name="T10" fmla="*/ 657 w 675"/>
                    <a:gd name="T11" fmla="*/ 0 h 3273"/>
                    <a:gd name="T12" fmla="*/ 657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6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>
                    <a:gd name="T0" fmla="*/ 1013 w 1031"/>
                    <a:gd name="T1" fmla="*/ 0 h 3280"/>
                    <a:gd name="T2" fmla="*/ 990 w 1031"/>
                    <a:gd name="T3" fmla="*/ 0 h 3280"/>
                    <a:gd name="T4" fmla="*/ 0 w 1031"/>
                    <a:gd name="T5" fmla="*/ 3280 h 3280"/>
                    <a:gd name="T6" fmla="*/ 42 w 1031"/>
                    <a:gd name="T7" fmla="*/ 3280 h 3280"/>
                    <a:gd name="T8" fmla="*/ 1031 w 1031"/>
                    <a:gd name="T9" fmla="*/ 4 h 3280"/>
                    <a:gd name="T10" fmla="*/ 1013 w 1031"/>
                    <a:gd name="T11" fmla="*/ 0 h 3280"/>
                    <a:gd name="T12" fmla="*/ 1013 w 1031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7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>
                    <a:gd name="T0" fmla="*/ 1296 w 1319"/>
                    <a:gd name="T1" fmla="*/ 0 h 3280"/>
                    <a:gd name="T2" fmla="*/ 1278 w 1319"/>
                    <a:gd name="T3" fmla="*/ 0 h 3280"/>
                    <a:gd name="T4" fmla="*/ 0 w 1319"/>
                    <a:gd name="T5" fmla="*/ 3280 h 3280"/>
                    <a:gd name="T6" fmla="*/ 42 w 1319"/>
                    <a:gd name="T7" fmla="*/ 3280 h 3280"/>
                    <a:gd name="T8" fmla="*/ 1319 w 1319"/>
                    <a:gd name="T9" fmla="*/ 5 h 3280"/>
                    <a:gd name="T10" fmla="*/ 1296 w 1319"/>
                    <a:gd name="T11" fmla="*/ 0 h 3280"/>
                    <a:gd name="T12" fmla="*/ 1296 w 1319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8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>
                    <a:gd name="T0" fmla="*/ 18 w 401"/>
                    <a:gd name="T1" fmla="*/ 0 h 3273"/>
                    <a:gd name="T2" fmla="*/ 0 w 401"/>
                    <a:gd name="T3" fmla="*/ 0 h 3273"/>
                    <a:gd name="T4" fmla="*/ 359 w 401"/>
                    <a:gd name="T5" fmla="*/ 3273 h 3273"/>
                    <a:gd name="T6" fmla="*/ 401 w 401"/>
                    <a:gd name="T7" fmla="*/ 3273 h 3273"/>
                    <a:gd name="T8" fmla="*/ 42 w 401"/>
                    <a:gd name="T9" fmla="*/ 0 h 3273"/>
                    <a:gd name="T10" fmla="*/ 18 w 401"/>
                    <a:gd name="T11" fmla="*/ 0 h 3273"/>
                    <a:gd name="T12" fmla="*/ 18 w 401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49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>
                    <a:gd name="T0" fmla="*/ 18 w 675"/>
                    <a:gd name="T1" fmla="*/ 0 h 3273"/>
                    <a:gd name="T2" fmla="*/ 0 w 675"/>
                    <a:gd name="T3" fmla="*/ 0 h 3273"/>
                    <a:gd name="T4" fmla="*/ 640 w 675"/>
                    <a:gd name="T5" fmla="*/ 3273 h 3273"/>
                    <a:gd name="T6" fmla="*/ 675 w 675"/>
                    <a:gd name="T7" fmla="*/ 3273 h 3273"/>
                    <a:gd name="T8" fmla="*/ 36 w 675"/>
                    <a:gd name="T9" fmla="*/ 0 h 3273"/>
                    <a:gd name="T10" fmla="*/ 18 w 675"/>
                    <a:gd name="T11" fmla="*/ 0 h 3273"/>
                    <a:gd name="T12" fmla="*/ 18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0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>
                    <a:gd name="T0" fmla="*/ 23 w 1036"/>
                    <a:gd name="T1" fmla="*/ 0 h 3280"/>
                    <a:gd name="T2" fmla="*/ 0 w 1036"/>
                    <a:gd name="T3" fmla="*/ 5 h 3280"/>
                    <a:gd name="T4" fmla="*/ 994 w 1036"/>
                    <a:gd name="T5" fmla="*/ 3280 h 3280"/>
                    <a:gd name="T6" fmla="*/ 1036 w 1036"/>
                    <a:gd name="T7" fmla="*/ 3280 h 3280"/>
                    <a:gd name="T8" fmla="*/ 41 w 1036"/>
                    <a:gd name="T9" fmla="*/ 0 h 3280"/>
                    <a:gd name="T10" fmla="*/ 23 w 1036"/>
                    <a:gd name="T11" fmla="*/ 0 h 3280"/>
                    <a:gd name="T12" fmla="*/ 23 w 1036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1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>
                    <a:gd name="T0" fmla="*/ 20 w 1327"/>
                    <a:gd name="T1" fmla="*/ 0 h 3280"/>
                    <a:gd name="T2" fmla="*/ 0 w 1327"/>
                    <a:gd name="T3" fmla="*/ 7 h 3280"/>
                    <a:gd name="T4" fmla="*/ 1285 w 1327"/>
                    <a:gd name="T5" fmla="*/ 3280 h 3280"/>
                    <a:gd name="T6" fmla="*/ 1327 w 1327"/>
                    <a:gd name="T7" fmla="*/ 3280 h 3280"/>
                    <a:gd name="T8" fmla="*/ 43 w 1327"/>
                    <a:gd name="T9" fmla="*/ 0 h 3280"/>
                    <a:gd name="T10" fmla="*/ 20 w 1327"/>
                    <a:gd name="T11" fmla="*/ 0 h 3280"/>
                    <a:gd name="T12" fmla="*/ 20 w 1327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sp>
            <p:nvSpPr>
              <p:cNvPr id="35" name="Freeform 59"/>
              <p:cNvSpPr>
                <a:spLocks/>
              </p:cNvSpPr>
              <p:nvPr/>
            </p:nvSpPr>
            <p:spPr bwMode="hidden">
              <a:xfrm>
                <a:off x="0" y="1039"/>
                <a:ext cx="1254" cy="2632"/>
              </a:xfrm>
              <a:custGeom>
                <a:avLst/>
                <a:gdLst>
                  <a:gd name="T0" fmla="*/ 1236 w 1254"/>
                  <a:gd name="T1" fmla="*/ 0 h 2632"/>
                  <a:gd name="T2" fmla="*/ 1212 w 1254"/>
                  <a:gd name="T3" fmla="*/ 0 h 2632"/>
                  <a:gd name="T4" fmla="*/ 0 w 1254"/>
                  <a:gd name="T5" fmla="*/ 2542 h 2632"/>
                  <a:gd name="T6" fmla="*/ 0 w 1254"/>
                  <a:gd name="T7" fmla="*/ 2632 h 2632"/>
                  <a:gd name="T8" fmla="*/ 1254 w 1254"/>
                  <a:gd name="T9" fmla="*/ 7 h 2632"/>
                  <a:gd name="T10" fmla="*/ 1236 w 1254"/>
                  <a:gd name="T11" fmla="*/ 0 h 2632"/>
                  <a:gd name="T12" fmla="*/ 1236 w 1254"/>
                  <a:gd name="T13" fmla="*/ 0 h 2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6" name="Freeform 60"/>
              <p:cNvSpPr>
                <a:spLocks/>
              </p:cNvSpPr>
              <p:nvPr/>
            </p:nvSpPr>
            <p:spPr bwMode="hidden">
              <a:xfrm>
                <a:off x="0" y="1039"/>
                <a:ext cx="948" cy="1676"/>
              </a:xfrm>
              <a:custGeom>
                <a:avLst/>
                <a:gdLst>
                  <a:gd name="T0" fmla="*/ 930 w 948"/>
                  <a:gd name="T1" fmla="*/ 0 h 1676"/>
                  <a:gd name="T2" fmla="*/ 906 w 948"/>
                  <a:gd name="T3" fmla="*/ 0 h 1676"/>
                  <a:gd name="T4" fmla="*/ 0 w 948"/>
                  <a:gd name="T5" fmla="*/ 1593 h 1676"/>
                  <a:gd name="T6" fmla="*/ 0 w 948"/>
                  <a:gd name="T7" fmla="*/ 1676 h 1676"/>
                  <a:gd name="T8" fmla="*/ 948 w 948"/>
                  <a:gd name="T9" fmla="*/ 5 h 1676"/>
                  <a:gd name="T10" fmla="*/ 930 w 948"/>
                  <a:gd name="T11" fmla="*/ 0 h 1676"/>
                  <a:gd name="T12" fmla="*/ 930 w 948"/>
                  <a:gd name="T13" fmla="*/ 0 h 16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Freeform 61"/>
              <p:cNvSpPr>
                <a:spLocks/>
              </p:cNvSpPr>
              <p:nvPr/>
            </p:nvSpPr>
            <p:spPr bwMode="hidden">
              <a:xfrm>
                <a:off x="0" y="1039"/>
                <a:ext cx="629" cy="937"/>
              </a:xfrm>
              <a:custGeom>
                <a:avLst/>
                <a:gdLst>
                  <a:gd name="T0" fmla="*/ 606 w 629"/>
                  <a:gd name="T1" fmla="*/ 0 h 937"/>
                  <a:gd name="T2" fmla="*/ 582 w 629"/>
                  <a:gd name="T3" fmla="*/ 0 h 937"/>
                  <a:gd name="T4" fmla="*/ 0 w 629"/>
                  <a:gd name="T5" fmla="*/ 871 h 937"/>
                  <a:gd name="T6" fmla="*/ 0 w 629"/>
                  <a:gd name="T7" fmla="*/ 937 h 937"/>
                  <a:gd name="T8" fmla="*/ 629 w 629"/>
                  <a:gd name="T9" fmla="*/ 4 h 937"/>
                  <a:gd name="T10" fmla="*/ 606 w 629"/>
                  <a:gd name="T11" fmla="*/ 0 h 937"/>
                  <a:gd name="T12" fmla="*/ 606 w 629"/>
                  <a:gd name="T13" fmla="*/ 0 h 9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Freeform 62"/>
              <p:cNvSpPr>
                <a:spLocks/>
              </p:cNvSpPr>
              <p:nvPr/>
            </p:nvSpPr>
            <p:spPr bwMode="hidden">
              <a:xfrm>
                <a:off x="0" y="1039"/>
                <a:ext cx="305" cy="427"/>
              </a:xfrm>
              <a:custGeom>
                <a:avLst/>
                <a:gdLst>
                  <a:gd name="T0" fmla="*/ 282 w 305"/>
                  <a:gd name="T1" fmla="*/ 0 h 427"/>
                  <a:gd name="T2" fmla="*/ 252 w 305"/>
                  <a:gd name="T3" fmla="*/ 0 h 427"/>
                  <a:gd name="T4" fmla="*/ 0 w 305"/>
                  <a:gd name="T5" fmla="*/ 361 h 427"/>
                  <a:gd name="T6" fmla="*/ 0 w 305"/>
                  <a:gd name="T7" fmla="*/ 427 h 427"/>
                  <a:gd name="T8" fmla="*/ 305 w 305"/>
                  <a:gd name="T9" fmla="*/ 5 h 427"/>
                  <a:gd name="T10" fmla="*/ 282 w 305"/>
                  <a:gd name="T11" fmla="*/ 0 h 427"/>
                  <a:gd name="T12" fmla="*/ 282 w 305"/>
                  <a:gd name="T13" fmla="*/ 0 h 4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Freeform 63"/>
              <p:cNvSpPr>
                <a:spLocks/>
              </p:cNvSpPr>
              <p:nvPr/>
            </p:nvSpPr>
            <p:spPr bwMode="hidden">
              <a:xfrm>
                <a:off x="4481" y="1039"/>
                <a:ext cx="1277" cy="2686"/>
              </a:xfrm>
              <a:custGeom>
                <a:avLst/>
                <a:gdLst>
                  <a:gd name="T0" fmla="*/ 41 w 1277"/>
                  <a:gd name="T1" fmla="*/ 0 h 2686"/>
                  <a:gd name="T2" fmla="*/ 17 w 1277"/>
                  <a:gd name="T3" fmla="*/ 0 h 2686"/>
                  <a:gd name="T4" fmla="*/ 0 w 1277"/>
                  <a:gd name="T5" fmla="*/ 4 h 2686"/>
                  <a:gd name="T6" fmla="*/ 1277 w 1277"/>
                  <a:gd name="T7" fmla="*/ 2686 h 2686"/>
                  <a:gd name="T8" fmla="*/ 1277 w 1277"/>
                  <a:gd name="T9" fmla="*/ 2596 h 2686"/>
                  <a:gd name="T10" fmla="*/ 41 w 1277"/>
                  <a:gd name="T11" fmla="*/ 0 h 2686"/>
                  <a:gd name="T12" fmla="*/ 41 w 1277"/>
                  <a:gd name="T13" fmla="*/ 0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40" name="Freeform 64"/>
              <p:cNvSpPr>
                <a:spLocks/>
              </p:cNvSpPr>
              <p:nvPr/>
            </p:nvSpPr>
            <p:spPr bwMode="hidden">
              <a:xfrm>
                <a:off x="4770" y="1039"/>
                <a:ext cx="988" cy="1730"/>
              </a:xfrm>
              <a:custGeom>
                <a:avLst/>
                <a:gdLst>
                  <a:gd name="T0" fmla="*/ 16 w 988"/>
                  <a:gd name="T1" fmla="*/ 0 h 1730"/>
                  <a:gd name="T2" fmla="*/ 0 w 988"/>
                  <a:gd name="T3" fmla="*/ 7 h 1730"/>
                  <a:gd name="T4" fmla="*/ 988 w 988"/>
                  <a:gd name="T5" fmla="*/ 1730 h 1730"/>
                  <a:gd name="T6" fmla="*/ 988 w 988"/>
                  <a:gd name="T7" fmla="*/ 1653 h 1730"/>
                  <a:gd name="T8" fmla="*/ 40 w 988"/>
                  <a:gd name="T9" fmla="*/ 0 h 1730"/>
                  <a:gd name="T10" fmla="*/ 16 w 988"/>
                  <a:gd name="T11" fmla="*/ 0 h 1730"/>
                  <a:gd name="T12" fmla="*/ 16 w 988"/>
                  <a:gd name="T13" fmla="*/ 0 h 17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1" name="Freeform 65"/>
              <p:cNvSpPr>
                <a:spLocks/>
              </p:cNvSpPr>
              <p:nvPr/>
            </p:nvSpPr>
            <p:spPr bwMode="hidden">
              <a:xfrm>
                <a:off x="5088" y="1039"/>
                <a:ext cx="670" cy="997"/>
              </a:xfrm>
              <a:custGeom>
                <a:avLst/>
                <a:gdLst>
                  <a:gd name="T0" fmla="*/ 22 w 670"/>
                  <a:gd name="T1" fmla="*/ 0 h 997"/>
                  <a:gd name="T2" fmla="*/ 0 w 670"/>
                  <a:gd name="T3" fmla="*/ 4 h 997"/>
                  <a:gd name="T4" fmla="*/ 670 w 670"/>
                  <a:gd name="T5" fmla="*/ 997 h 997"/>
                  <a:gd name="T6" fmla="*/ 670 w 670"/>
                  <a:gd name="T7" fmla="*/ 925 h 997"/>
                  <a:gd name="T8" fmla="*/ 46 w 670"/>
                  <a:gd name="T9" fmla="*/ 0 h 997"/>
                  <a:gd name="T10" fmla="*/ 22 w 670"/>
                  <a:gd name="T11" fmla="*/ 0 h 997"/>
                  <a:gd name="T12" fmla="*/ 22 w 670"/>
                  <a:gd name="T13" fmla="*/ 0 h 9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2" name="Freeform 66"/>
              <p:cNvSpPr>
                <a:spLocks/>
              </p:cNvSpPr>
              <p:nvPr/>
            </p:nvSpPr>
            <p:spPr bwMode="hidden">
              <a:xfrm>
                <a:off x="5412" y="1039"/>
                <a:ext cx="346" cy="487"/>
              </a:xfrm>
              <a:custGeom>
                <a:avLst/>
                <a:gdLst>
                  <a:gd name="T0" fmla="*/ 22 w 346"/>
                  <a:gd name="T1" fmla="*/ 0 h 487"/>
                  <a:gd name="T2" fmla="*/ 0 w 346"/>
                  <a:gd name="T3" fmla="*/ 7 h 487"/>
                  <a:gd name="T4" fmla="*/ 346 w 346"/>
                  <a:gd name="T5" fmla="*/ 487 h 487"/>
                  <a:gd name="T6" fmla="*/ 346 w 346"/>
                  <a:gd name="T7" fmla="*/ 415 h 487"/>
                  <a:gd name="T8" fmla="*/ 46 w 346"/>
                  <a:gd name="T9" fmla="*/ 0 h 487"/>
                  <a:gd name="T10" fmla="*/ 22 w 346"/>
                  <a:gd name="T11" fmla="*/ 0 h 487"/>
                  <a:gd name="T12" fmla="*/ 22 w 346"/>
                  <a:gd name="T13" fmla="*/ 0 h 4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53315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920875"/>
            <a:ext cx="8226425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53316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429F7-B27B-4D60-B721-F6EAACA4BE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84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B379A-5644-4F5F-9638-4EC73E02E0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0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6225" y="273050"/>
            <a:ext cx="2055813" cy="58229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18212" cy="58229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D57FB-3390-4F99-99AC-C7258A3122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450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2DC7-5BCC-475A-8903-583BBEF08C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765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26425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5613" y="1598613"/>
            <a:ext cx="8226425" cy="4497387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AC290-C08A-49AD-A2F2-46A4EB86F7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68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008A3-4C9F-4985-8031-EE6600D50F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14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83631-5BB5-4899-89A6-5382A9B644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0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59F11-BEB0-4414-A514-421C0D0664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26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5A292-EB09-445F-ABCC-69DF2A7566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50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582FB-52C7-42A9-A077-1F09DA6F85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12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2F893-08DA-4FF5-9106-64B2D1C5D0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92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5E3E7-F4AD-40E3-984D-15B8131E64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42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0FC7B-F52F-4CFC-AE01-3991E5CF08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77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52227" name="Freeform 3"/>
            <p:cNvSpPr>
              <a:spLocks/>
            </p:cNvSpPr>
            <p:nvPr userDrawn="1"/>
          </p:nvSpPr>
          <p:spPr bwMode="hidden">
            <a:xfrm>
              <a:off x="0" y="0"/>
              <a:ext cx="5758" cy="1043"/>
            </a:xfrm>
            <a:custGeom>
              <a:avLst/>
              <a:gdLst>
                <a:gd name="T0" fmla="*/ 5740 w 5740"/>
                <a:gd name="T1" fmla="*/ 1043 h 1043"/>
                <a:gd name="T2" fmla="*/ 0 w 5740"/>
                <a:gd name="T3" fmla="*/ 1043 h 1043"/>
                <a:gd name="T4" fmla="*/ 0 w 5740"/>
                <a:gd name="T5" fmla="*/ 0 h 1043"/>
                <a:gd name="T6" fmla="*/ 5740 w 5740"/>
                <a:gd name="T7" fmla="*/ 0 h 1043"/>
                <a:gd name="T8" fmla="*/ 5740 w 5740"/>
                <a:gd name="T9" fmla="*/ 1043 h 1043"/>
                <a:gd name="T10" fmla="*/ 5740 w 5740"/>
                <a:gd name="T11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grpSp>
          <p:nvGrpSpPr>
            <p:cNvPr id="1033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52229" name="Freeform 5"/>
              <p:cNvSpPr>
                <a:spLocks/>
              </p:cNvSpPr>
              <p:nvPr userDrawn="1"/>
            </p:nvSpPr>
            <p:spPr bwMode="hidden">
              <a:xfrm>
                <a:off x="1" y="104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30" name="Freeform 6"/>
              <p:cNvSpPr>
                <a:spLocks/>
              </p:cNvSpPr>
              <p:nvPr userDrawn="1"/>
            </p:nvSpPr>
            <p:spPr bwMode="hidden">
              <a:xfrm>
                <a:off x="0" y="3988"/>
                <a:ext cx="5758" cy="42"/>
              </a:xfrm>
              <a:custGeom>
                <a:avLst/>
                <a:gdLst>
                  <a:gd name="T0" fmla="*/ 0 w 5740"/>
                  <a:gd name="T1" fmla="*/ 42 h 42"/>
                  <a:gd name="T2" fmla="*/ 5740 w 5740"/>
                  <a:gd name="T3" fmla="*/ 42 h 42"/>
                  <a:gd name="T4" fmla="*/ 5740 w 5740"/>
                  <a:gd name="T5" fmla="*/ 0 h 42"/>
                  <a:gd name="T6" fmla="*/ 0 w 5740"/>
                  <a:gd name="T7" fmla="*/ 0 h 42"/>
                  <a:gd name="T8" fmla="*/ 0 w 5740"/>
                  <a:gd name="T9" fmla="*/ 42 h 42"/>
                  <a:gd name="T10" fmla="*/ 0 w 5740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31" name="Freeform 7"/>
              <p:cNvSpPr>
                <a:spLocks/>
              </p:cNvSpPr>
              <p:nvPr userDrawn="1"/>
            </p:nvSpPr>
            <p:spPr bwMode="hidden">
              <a:xfrm>
                <a:off x="0" y="3665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32" name="Freeform 8"/>
              <p:cNvSpPr>
                <a:spLocks/>
              </p:cNvSpPr>
              <p:nvPr userDrawn="1"/>
            </p:nvSpPr>
            <p:spPr bwMode="hidden">
              <a:xfrm>
                <a:off x="0" y="3364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33" name="Freeform 9"/>
              <p:cNvSpPr>
                <a:spLocks/>
              </p:cNvSpPr>
              <p:nvPr userDrawn="1"/>
            </p:nvSpPr>
            <p:spPr bwMode="hidden">
              <a:xfrm>
                <a:off x="0" y="3105"/>
                <a:ext cx="5758" cy="31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34" name="Freeform 10"/>
              <p:cNvSpPr>
                <a:spLocks/>
              </p:cNvSpPr>
              <p:nvPr userDrawn="1"/>
            </p:nvSpPr>
            <p:spPr bwMode="hidden">
              <a:xfrm>
                <a:off x="0" y="2859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35" name="Freeform 11"/>
              <p:cNvSpPr>
                <a:spLocks/>
              </p:cNvSpPr>
              <p:nvPr userDrawn="1"/>
            </p:nvSpPr>
            <p:spPr bwMode="hidden">
              <a:xfrm>
                <a:off x="0" y="264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36" name="Freeform 12"/>
              <p:cNvSpPr>
                <a:spLocks/>
              </p:cNvSpPr>
              <p:nvPr userDrawn="1"/>
            </p:nvSpPr>
            <p:spPr bwMode="hidden">
              <a:xfrm>
                <a:off x="0" y="2433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37" name="Freeform 13"/>
              <p:cNvSpPr>
                <a:spLocks/>
              </p:cNvSpPr>
              <p:nvPr userDrawn="1"/>
            </p:nvSpPr>
            <p:spPr bwMode="hidden">
              <a:xfrm>
                <a:off x="0" y="2259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38" name="Freeform 14"/>
              <p:cNvSpPr>
                <a:spLocks/>
              </p:cNvSpPr>
              <p:nvPr userDrawn="1"/>
            </p:nvSpPr>
            <p:spPr bwMode="hidden">
              <a:xfrm>
                <a:off x="0" y="209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39" name="Freeform 15"/>
              <p:cNvSpPr>
                <a:spLocks/>
              </p:cNvSpPr>
              <p:nvPr userDrawn="1"/>
            </p:nvSpPr>
            <p:spPr bwMode="hidden">
              <a:xfrm>
                <a:off x="0" y="192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40" name="Freeform 16"/>
              <p:cNvSpPr>
                <a:spLocks/>
              </p:cNvSpPr>
              <p:nvPr userDrawn="1"/>
            </p:nvSpPr>
            <p:spPr bwMode="hidden">
              <a:xfrm>
                <a:off x="0" y="1645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41" name="Freeform 17"/>
              <p:cNvSpPr>
                <a:spLocks/>
              </p:cNvSpPr>
              <p:nvPr userDrawn="1"/>
            </p:nvSpPr>
            <p:spPr bwMode="hidden">
              <a:xfrm>
                <a:off x="0" y="177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42" name="Freeform 18"/>
              <p:cNvSpPr>
                <a:spLocks/>
              </p:cNvSpPr>
              <p:nvPr userDrawn="1"/>
            </p:nvSpPr>
            <p:spPr bwMode="hidden">
              <a:xfrm>
                <a:off x="0" y="1520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43" name="Freeform 19"/>
              <p:cNvSpPr>
                <a:spLocks/>
              </p:cNvSpPr>
              <p:nvPr userDrawn="1"/>
            </p:nvSpPr>
            <p:spPr bwMode="hidden">
              <a:xfrm>
                <a:off x="0" y="1394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44" name="Freeform 20"/>
              <p:cNvSpPr>
                <a:spLocks/>
              </p:cNvSpPr>
              <p:nvPr userDrawn="1"/>
            </p:nvSpPr>
            <p:spPr bwMode="hidden">
              <a:xfrm>
                <a:off x="0" y="128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45" name="Freeform 21"/>
              <p:cNvSpPr>
                <a:spLocks/>
              </p:cNvSpPr>
              <p:nvPr userDrawn="1"/>
            </p:nvSpPr>
            <p:spPr bwMode="hidden">
              <a:xfrm>
                <a:off x="0" y="117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46" name="Freeform 22"/>
              <p:cNvSpPr>
                <a:spLocks/>
              </p:cNvSpPr>
              <p:nvPr userDrawn="1"/>
            </p:nvSpPr>
            <p:spPr bwMode="hidden">
              <a:xfrm>
                <a:off x="0" y="2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47" name="Freeform 23"/>
              <p:cNvSpPr>
                <a:spLocks/>
              </p:cNvSpPr>
              <p:nvPr userDrawn="1"/>
            </p:nvSpPr>
            <p:spPr bwMode="hidden">
              <a:xfrm>
                <a:off x="0" y="186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48" name="Freeform 24"/>
              <p:cNvSpPr>
                <a:spLocks/>
              </p:cNvSpPr>
              <p:nvPr userDrawn="1"/>
            </p:nvSpPr>
            <p:spPr bwMode="hidden">
              <a:xfrm>
                <a:off x="0" y="475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49" name="Freeform 25"/>
              <p:cNvSpPr>
                <a:spLocks/>
              </p:cNvSpPr>
              <p:nvPr userDrawn="1"/>
            </p:nvSpPr>
            <p:spPr bwMode="hidden">
              <a:xfrm>
                <a:off x="0" y="337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50" name="Freeform 26"/>
              <p:cNvSpPr>
                <a:spLocks/>
              </p:cNvSpPr>
              <p:nvPr userDrawn="1"/>
            </p:nvSpPr>
            <p:spPr bwMode="hidden">
              <a:xfrm>
                <a:off x="0" y="60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51" name="Freeform 27"/>
              <p:cNvSpPr>
                <a:spLocks/>
              </p:cNvSpPr>
              <p:nvPr userDrawn="1"/>
            </p:nvSpPr>
            <p:spPr bwMode="hidden">
              <a:xfrm>
                <a:off x="0" y="72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52" name="Freeform 28"/>
              <p:cNvSpPr>
                <a:spLocks/>
              </p:cNvSpPr>
              <p:nvPr userDrawn="1"/>
            </p:nvSpPr>
            <p:spPr bwMode="hidden">
              <a:xfrm>
                <a:off x="0" y="841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2253" name="Freeform 29"/>
              <p:cNvSpPr>
                <a:spLocks/>
              </p:cNvSpPr>
              <p:nvPr userDrawn="1"/>
            </p:nvSpPr>
            <p:spPr bwMode="hidden">
              <a:xfrm>
                <a:off x="0" y="943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grpSp>
            <p:nvGrpSpPr>
              <p:cNvPr id="1059" name="Group 30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52255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>
                    <a:gd name="T0" fmla="*/ 18 w 42"/>
                    <a:gd name="T1" fmla="*/ 1043 h 1043"/>
                    <a:gd name="T2" fmla="*/ 42 w 42"/>
                    <a:gd name="T3" fmla="*/ 1043 h 1043"/>
                    <a:gd name="T4" fmla="*/ 42 w 42"/>
                    <a:gd name="T5" fmla="*/ 0 h 1043"/>
                    <a:gd name="T6" fmla="*/ 0 w 42"/>
                    <a:gd name="T7" fmla="*/ 0 h 1043"/>
                    <a:gd name="T8" fmla="*/ 0 w 42"/>
                    <a:gd name="T9" fmla="*/ 1043 h 1043"/>
                    <a:gd name="T10" fmla="*/ 18 w 42"/>
                    <a:gd name="T11" fmla="*/ 1043 h 1043"/>
                    <a:gd name="T12" fmla="*/ 18 w 4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56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>
                    <a:gd name="T0" fmla="*/ 131 w 155"/>
                    <a:gd name="T1" fmla="*/ 1043 h 1043"/>
                    <a:gd name="T2" fmla="*/ 155 w 155"/>
                    <a:gd name="T3" fmla="*/ 1043 h 1043"/>
                    <a:gd name="T4" fmla="*/ 42 w 155"/>
                    <a:gd name="T5" fmla="*/ 0 h 1043"/>
                    <a:gd name="T6" fmla="*/ 0 w 155"/>
                    <a:gd name="T7" fmla="*/ 0 h 1043"/>
                    <a:gd name="T8" fmla="*/ 113 w 155"/>
                    <a:gd name="T9" fmla="*/ 1043 h 1043"/>
                    <a:gd name="T10" fmla="*/ 131 w 155"/>
                    <a:gd name="T11" fmla="*/ 1043 h 1043"/>
                    <a:gd name="T12" fmla="*/ 131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57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>
                    <a:gd name="T0" fmla="*/ 221 w 239"/>
                    <a:gd name="T1" fmla="*/ 1043 h 1043"/>
                    <a:gd name="T2" fmla="*/ 239 w 239"/>
                    <a:gd name="T3" fmla="*/ 1043 h 1043"/>
                    <a:gd name="T4" fmla="*/ 36 w 239"/>
                    <a:gd name="T5" fmla="*/ 0 h 1043"/>
                    <a:gd name="T6" fmla="*/ 0 w 239"/>
                    <a:gd name="T7" fmla="*/ 0 h 1043"/>
                    <a:gd name="T8" fmla="*/ 203 w 239"/>
                    <a:gd name="T9" fmla="*/ 1043 h 1043"/>
                    <a:gd name="T10" fmla="*/ 221 w 239"/>
                    <a:gd name="T11" fmla="*/ 1043 h 1043"/>
                    <a:gd name="T12" fmla="*/ 221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58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>
                    <a:gd name="T0" fmla="*/ 334 w 352"/>
                    <a:gd name="T1" fmla="*/ 1043 h 1043"/>
                    <a:gd name="T2" fmla="*/ 352 w 352"/>
                    <a:gd name="T3" fmla="*/ 1043 h 1043"/>
                    <a:gd name="T4" fmla="*/ 41 w 352"/>
                    <a:gd name="T5" fmla="*/ 0 h 1043"/>
                    <a:gd name="T6" fmla="*/ 0 w 352"/>
                    <a:gd name="T7" fmla="*/ 0 h 1043"/>
                    <a:gd name="T8" fmla="*/ 311 w 352"/>
                    <a:gd name="T9" fmla="*/ 1043 h 1043"/>
                    <a:gd name="T10" fmla="*/ 334 w 352"/>
                    <a:gd name="T11" fmla="*/ 1043 h 1043"/>
                    <a:gd name="T12" fmla="*/ 334 w 35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59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>
                    <a:gd name="T0" fmla="*/ 425 w 449"/>
                    <a:gd name="T1" fmla="*/ 1043 h 1043"/>
                    <a:gd name="T2" fmla="*/ 449 w 449"/>
                    <a:gd name="T3" fmla="*/ 1043 h 1043"/>
                    <a:gd name="T4" fmla="*/ 42 w 449"/>
                    <a:gd name="T5" fmla="*/ 0 h 1043"/>
                    <a:gd name="T6" fmla="*/ 0 w 449"/>
                    <a:gd name="T7" fmla="*/ 0 h 1043"/>
                    <a:gd name="T8" fmla="*/ 407 w 449"/>
                    <a:gd name="T9" fmla="*/ 1043 h 1043"/>
                    <a:gd name="T10" fmla="*/ 425 w 449"/>
                    <a:gd name="T11" fmla="*/ 1043 h 1043"/>
                    <a:gd name="T12" fmla="*/ 425 w 44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60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>
                    <a:gd name="T0" fmla="*/ 520 w 538"/>
                    <a:gd name="T1" fmla="*/ 1043 h 1043"/>
                    <a:gd name="T2" fmla="*/ 538 w 538"/>
                    <a:gd name="T3" fmla="*/ 1043 h 1043"/>
                    <a:gd name="T4" fmla="*/ 41 w 538"/>
                    <a:gd name="T5" fmla="*/ 0 h 1043"/>
                    <a:gd name="T6" fmla="*/ 0 w 538"/>
                    <a:gd name="T7" fmla="*/ 0 h 1043"/>
                    <a:gd name="T8" fmla="*/ 496 w 538"/>
                    <a:gd name="T9" fmla="*/ 1043 h 1043"/>
                    <a:gd name="T10" fmla="*/ 520 w 538"/>
                    <a:gd name="T11" fmla="*/ 1043 h 1043"/>
                    <a:gd name="T12" fmla="*/ 520 w 53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61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>
                    <a:gd name="T0" fmla="*/ 622 w 640"/>
                    <a:gd name="T1" fmla="*/ 1043 h 1043"/>
                    <a:gd name="T2" fmla="*/ 640 w 640"/>
                    <a:gd name="T3" fmla="*/ 1043 h 1043"/>
                    <a:gd name="T4" fmla="*/ 48 w 640"/>
                    <a:gd name="T5" fmla="*/ 0 h 1043"/>
                    <a:gd name="T6" fmla="*/ 0 w 640"/>
                    <a:gd name="T7" fmla="*/ 0 h 1043"/>
                    <a:gd name="T8" fmla="*/ 598 w 640"/>
                    <a:gd name="T9" fmla="*/ 1043 h 1043"/>
                    <a:gd name="T10" fmla="*/ 622 w 640"/>
                    <a:gd name="T11" fmla="*/ 1043 h 1043"/>
                    <a:gd name="T12" fmla="*/ 622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62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>
                    <a:gd name="T0" fmla="*/ 604 w 628"/>
                    <a:gd name="T1" fmla="*/ 935 h 935"/>
                    <a:gd name="T2" fmla="*/ 628 w 628"/>
                    <a:gd name="T3" fmla="*/ 935 h 935"/>
                    <a:gd name="T4" fmla="*/ 0 w 628"/>
                    <a:gd name="T5" fmla="*/ 0 h 935"/>
                    <a:gd name="T6" fmla="*/ 0 w 628"/>
                    <a:gd name="T7" fmla="*/ 66 h 935"/>
                    <a:gd name="T8" fmla="*/ 580 w 628"/>
                    <a:gd name="T9" fmla="*/ 935 h 935"/>
                    <a:gd name="T10" fmla="*/ 604 w 628"/>
                    <a:gd name="T11" fmla="*/ 935 h 935"/>
                    <a:gd name="T12" fmla="*/ 604 w 628"/>
                    <a:gd name="T13" fmla="*/ 935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63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>
                    <a:gd name="T0" fmla="*/ 18 w 155"/>
                    <a:gd name="T1" fmla="*/ 1043 h 1043"/>
                    <a:gd name="T2" fmla="*/ 42 w 155"/>
                    <a:gd name="T3" fmla="*/ 1043 h 1043"/>
                    <a:gd name="T4" fmla="*/ 155 w 155"/>
                    <a:gd name="T5" fmla="*/ 0 h 1043"/>
                    <a:gd name="T6" fmla="*/ 114 w 155"/>
                    <a:gd name="T7" fmla="*/ 0 h 1043"/>
                    <a:gd name="T8" fmla="*/ 0 w 155"/>
                    <a:gd name="T9" fmla="*/ 1043 h 1043"/>
                    <a:gd name="T10" fmla="*/ 18 w 155"/>
                    <a:gd name="T11" fmla="*/ 1043 h 1043"/>
                    <a:gd name="T12" fmla="*/ 18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64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>
                    <a:gd name="T0" fmla="*/ 18 w 239"/>
                    <a:gd name="T1" fmla="*/ 1043 h 1043"/>
                    <a:gd name="T2" fmla="*/ 36 w 239"/>
                    <a:gd name="T3" fmla="*/ 1043 h 1043"/>
                    <a:gd name="T4" fmla="*/ 239 w 239"/>
                    <a:gd name="T5" fmla="*/ 0 h 1043"/>
                    <a:gd name="T6" fmla="*/ 203 w 239"/>
                    <a:gd name="T7" fmla="*/ 0 h 1043"/>
                    <a:gd name="T8" fmla="*/ 0 w 239"/>
                    <a:gd name="T9" fmla="*/ 1043 h 1043"/>
                    <a:gd name="T10" fmla="*/ 18 w 239"/>
                    <a:gd name="T11" fmla="*/ 1043 h 1043"/>
                    <a:gd name="T12" fmla="*/ 18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65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>
                    <a:gd name="T0" fmla="*/ 24 w 358"/>
                    <a:gd name="T1" fmla="*/ 1043 h 1043"/>
                    <a:gd name="T2" fmla="*/ 42 w 358"/>
                    <a:gd name="T3" fmla="*/ 1043 h 1043"/>
                    <a:gd name="T4" fmla="*/ 358 w 358"/>
                    <a:gd name="T5" fmla="*/ 0 h 1043"/>
                    <a:gd name="T6" fmla="*/ 317 w 358"/>
                    <a:gd name="T7" fmla="*/ 0 h 1043"/>
                    <a:gd name="T8" fmla="*/ 0 w 358"/>
                    <a:gd name="T9" fmla="*/ 1043 h 1043"/>
                    <a:gd name="T10" fmla="*/ 24 w 358"/>
                    <a:gd name="T11" fmla="*/ 1043 h 1043"/>
                    <a:gd name="T12" fmla="*/ 24 w 35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66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>
                    <a:gd name="T0" fmla="*/ 18 w 448"/>
                    <a:gd name="T1" fmla="*/ 1043 h 1043"/>
                    <a:gd name="T2" fmla="*/ 41 w 448"/>
                    <a:gd name="T3" fmla="*/ 1043 h 1043"/>
                    <a:gd name="T4" fmla="*/ 448 w 448"/>
                    <a:gd name="T5" fmla="*/ 0 h 1043"/>
                    <a:gd name="T6" fmla="*/ 406 w 448"/>
                    <a:gd name="T7" fmla="*/ 0 h 1043"/>
                    <a:gd name="T8" fmla="*/ 0 w 448"/>
                    <a:gd name="T9" fmla="*/ 1043 h 1043"/>
                    <a:gd name="T10" fmla="*/ 18 w 448"/>
                    <a:gd name="T11" fmla="*/ 1043 h 1043"/>
                    <a:gd name="T12" fmla="*/ 18 w 44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67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>
                    <a:gd name="T0" fmla="*/ 18 w 539"/>
                    <a:gd name="T1" fmla="*/ 1043 h 1043"/>
                    <a:gd name="T2" fmla="*/ 42 w 539"/>
                    <a:gd name="T3" fmla="*/ 1043 h 1043"/>
                    <a:gd name="T4" fmla="*/ 539 w 539"/>
                    <a:gd name="T5" fmla="*/ 0 h 1043"/>
                    <a:gd name="T6" fmla="*/ 497 w 539"/>
                    <a:gd name="T7" fmla="*/ 0 h 1043"/>
                    <a:gd name="T8" fmla="*/ 0 w 539"/>
                    <a:gd name="T9" fmla="*/ 1043 h 1043"/>
                    <a:gd name="T10" fmla="*/ 18 w 539"/>
                    <a:gd name="T11" fmla="*/ 1043 h 1043"/>
                    <a:gd name="T12" fmla="*/ 18 w 5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68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>
                    <a:gd name="T0" fmla="*/ 18 w 640"/>
                    <a:gd name="T1" fmla="*/ 1043 h 1043"/>
                    <a:gd name="T2" fmla="*/ 42 w 640"/>
                    <a:gd name="T3" fmla="*/ 1043 h 1043"/>
                    <a:gd name="T4" fmla="*/ 640 w 640"/>
                    <a:gd name="T5" fmla="*/ 0 h 1043"/>
                    <a:gd name="T6" fmla="*/ 592 w 640"/>
                    <a:gd name="T7" fmla="*/ 0 h 1043"/>
                    <a:gd name="T8" fmla="*/ 0 w 640"/>
                    <a:gd name="T9" fmla="*/ 1043 h 1043"/>
                    <a:gd name="T10" fmla="*/ 18 w 640"/>
                    <a:gd name="T11" fmla="*/ 1043 h 1043"/>
                    <a:gd name="T12" fmla="*/ 18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69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>
                    <a:gd name="T0" fmla="*/ 24 w 670"/>
                    <a:gd name="T1" fmla="*/ 995 h 995"/>
                    <a:gd name="T2" fmla="*/ 48 w 670"/>
                    <a:gd name="T3" fmla="*/ 995 h 995"/>
                    <a:gd name="T4" fmla="*/ 670 w 670"/>
                    <a:gd name="T5" fmla="*/ 72 h 995"/>
                    <a:gd name="T6" fmla="*/ 670 w 670"/>
                    <a:gd name="T7" fmla="*/ 0 h 995"/>
                    <a:gd name="T8" fmla="*/ 0 w 670"/>
                    <a:gd name="T9" fmla="*/ 995 h 995"/>
                    <a:gd name="T10" fmla="*/ 24 w 670"/>
                    <a:gd name="T11" fmla="*/ 995 h 995"/>
                    <a:gd name="T12" fmla="*/ 24 w 670"/>
                    <a:gd name="T13" fmla="*/ 995 h 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grpSp>
            <p:nvGrpSpPr>
              <p:cNvPr id="1060" name="Group 46"/>
              <p:cNvGrpSpPr>
                <a:grpSpLocks/>
              </p:cNvGrpSpPr>
              <p:nvPr userDrawn="1"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1079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>
                    <a:gd name="T0" fmla="*/ 283 w 305"/>
                    <a:gd name="T1" fmla="*/ 428 h 426"/>
                    <a:gd name="T2" fmla="*/ 307 w 305"/>
                    <a:gd name="T3" fmla="*/ 428 h 426"/>
                    <a:gd name="T4" fmla="*/ 0 w 305"/>
                    <a:gd name="T5" fmla="*/ 0 h 426"/>
                    <a:gd name="T6" fmla="*/ 0 w 305"/>
                    <a:gd name="T7" fmla="*/ 66 h 426"/>
                    <a:gd name="T8" fmla="*/ 253 w 305"/>
                    <a:gd name="T9" fmla="*/ 428 h 426"/>
                    <a:gd name="T10" fmla="*/ 283 w 305"/>
                    <a:gd name="T11" fmla="*/ 428 h 426"/>
                    <a:gd name="T12" fmla="*/ 283 w 305"/>
                    <a:gd name="T13" fmla="*/ 428 h 4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080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>
                    <a:gd name="T0" fmla="*/ 24 w 347"/>
                    <a:gd name="T1" fmla="*/ 488 h 486"/>
                    <a:gd name="T2" fmla="*/ 48 w 347"/>
                    <a:gd name="T3" fmla="*/ 488 h 486"/>
                    <a:gd name="T4" fmla="*/ 349 w 347"/>
                    <a:gd name="T5" fmla="*/ 72 h 486"/>
                    <a:gd name="T6" fmla="*/ 349 w 347"/>
                    <a:gd name="T7" fmla="*/ 0 h 486"/>
                    <a:gd name="T8" fmla="*/ 0 w 347"/>
                    <a:gd name="T9" fmla="*/ 488 h 486"/>
                    <a:gd name="T10" fmla="*/ 24 w 347"/>
                    <a:gd name="T11" fmla="*/ 488 h 486"/>
                    <a:gd name="T12" fmla="*/ 24 w 347"/>
                    <a:gd name="T13" fmla="*/ 488 h 48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061" name="Group 49"/>
              <p:cNvGrpSpPr>
                <a:grpSpLocks/>
              </p:cNvGrpSpPr>
              <p:nvPr userDrawn="1"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52274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>
                    <a:gd name="T0" fmla="*/ 18 w 42"/>
                    <a:gd name="T1" fmla="*/ 0 h 3273"/>
                    <a:gd name="T2" fmla="*/ 0 w 42"/>
                    <a:gd name="T3" fmla="*/ 0 h 3273"/>
                    <a:gd name="T4" fmla="*/ 0 w 42"/>
                    <a:gd name="T5" fmla="*/ 3273 h 3273"/>
                    <a:gd name="T6" fmla="*/ 42 w 42"/>
                    <a:gd name="T7" fmla="*/ 3273 h 3273"/>
                    <a:gd name="T8" fmla="*/ 42 w 42"/>
                    <a:gd name="T9" fmla="*/ 0 h 3273"/>
                    <a:gd name="T10" fmla="*/ 18 w 42"/>
                    <a:gd name="T11" fmla="*/ 0 h 3273"/>
                    <a:gd name="T12" fmla="*/ 18 w 42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75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>
                    <a:gd name="T0" fmla="*/ 376 w 400"/>
                    <a:gd name="T1" fmla="*/ 0 h 3273"/>
                    <a:gd name="T2" fmla="*/ 358 w 400"/>
                    <a:gd name="T3" fmla="*/ 0 h 3273"/>
                    <a:gd name="T4" fmla="*/ 0 w 400"/>
                    <a:gd name="T5" fmla="*/ 3273 h 3273"/>
                    <a:gd name="T6" fmla="*/ 41 w 400"/>
                    <a:gd name="T7" fmla="*/ 3273 h 3273"/>
                    <a:gd name="T8" fmla="*/ 400 w 400"/>
                    <a:gd name="T9" fmla="*/ 0 h 3273"/>
                    <a:gd name="T10" fmla="*/ 376 w 400"/>
                    <a:gd name="T11" fmla="*/ 0 h 3273"/>
                    <a:gd name="T12" fmla="*/ 376 w 400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76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>
                    <a:gd name="T0" fmla="*/ 657 w 675"/>
                    <a:gd name="T1" fmla="*/ 0 h 3273"/>
                    <a:gd name="T2" fmla="*/ 639 w 675"/>
                    <a:gd name="T3" fmla="*/ 0 h 3273"/>
                    <a:gd name="T4" fmla="*/ 0 w 675"/>
                    <a:gd name="T5" fmla="*/ 3273 h 3273"/>
                    <a:gd name="T6" fmla="*/ 42 w 675"/>
                    <a:gd name="T7" fmla="*/ 3273 h 3273"/>
                    <a:gd name="T8" fmla="*/ 675 w 675"/>
                    <a:gd name="T9" fmla="*/ 0 h 3273"/>
                    <a:gd name="T10" fmla="*/ 657 w 675"/>
                    <a:gd name="T11" fmla="*/ 0 h 3273"/>
                    <a:gd name="T12" fmla="*/ 657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77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>
                    <a:gd name="T0" fmla="*/ 1013 w 1031"/>
                    <a:gd name="T1" fmla="*/ 0 h 3280"/>
                    <a:gd name="T2" fmla="*/ 990 w 1031"/>
                    <a:gd name="T3" fmla="*/ 0 h 3280"/>
                    <a:gd name="T4" fmla="*/ 0 w 1031"/>
                    <a:gd name="T5" fmla="*/ 3280 h 3280"/>
                    <a:gd name="T6" fmla="*/ 42 w 1031"/>
                    <a:gd name="T7" fmla="*/ 3280 h 3280"/>
                    <a:gd name="T8" fmla="*/ 1031 w 1031"/>
                    <a:gd name="T9" fmla="*/ 4 h 3280"/>
                    <a:gd name="T10" fmla="*/ 1013 w 1031"/>
                    <a:gd name="T11" fmla="*/ 0 h 3280"/>
                    <a:gd name="T12" fmla="*/ 1013 w 1031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78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>
                    <a:gd name="T0" fmla="*/ 1296 w 1319"/>
                    <a:gd name="T1" fmla="*/ 0 h 3280"/>
                    <a:gd name="T2" fmla="*/ 1278 w 1319"/>
                    <a:gd name="T3" fmla="*/ 0 h 3280"/>
                    <a:gd name="T4" fmla="*/ 0 w 1319"/>
                    <a:gd name="T5" fmla="*/ 3280 h 3280"/>
                    <a:gd name="T6" fmla="*/ 42 w 1319"/>
                    <a:gd name="T7" fmla="*/ 3280 h 3280"/>
                    <a:gd name="T8" fmla="*/ 1319 w 1319"/>
                    <a:gd name="T9" fmla="*/ 5 h 3280"/>
                    <a:gd name="T10" fmla="*/ 1296 w 1319"/>
                    <a:gd name="T11" fmla="*/ 0 h 3280"/>
                    <a:gd name="T12" fmla="*/ 1296 w 1319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79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>
                    <a:gd name="T0" fmla="*/ 18 w 401"/>
                    <a:gd name="T1" fmla="*/ 0 h 3273"/>
                    <a:gd name="T2" fmla="*/ 0 w 401"/>
                    <a:gd name="T3" fmla="*/ 0 h 3273"/>
                    <a:gd name="T4" fmla="*/ 359 w 401"/>
                    <a:gd name="T5" fmla="*/ 3273 h 3273"/>
                    <a:gd name="T6" fmla="*/ 401 w 401"/>
                    <a:gd name="T7" fmla="*/ 3273 h 3273"/>
                    <a:gd name="T8" fmla="*/ 42 w 401"/>
                    <a:gd name="T9" fmla="*/ 0 h 3273"/>
                    <a:gd name="T10" fmla="*/ 18 w 401"/>
                    <a:gd name="T11" fmla="*/ 0 h 3273"/>
                    <a:gd name="T12" fmla="*/ 18 w 401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80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>
                    <a:gd name="T0" fmla="*/ 18 w 675"/>
                    <a:gd name="T1" fmla="*/ 0 h 3273"/>
                    <a:gd name="T2" fmla="*/ 0 w 675"/>
                    <a:gd name="T3" fmla="*/ 0 h 3273"/>
                    <a:gd name="T4" fmla="*/ 640 w 675"/>
                    <a:gd name="T5" fmla="*/ 3273 h 3273"/>
                    <a:gd name="T6" fmla="*/ 675 w 675"/>
                    <a:gd name="T7" fmla="*/ 3273 h 3273"/>
                    <a:gd name="T8" fmla="*/ 36 w 675"/>
                    <a:gd name="T9" fmla="*/ 0 h 3273"/>
                    <a:gd name="T10" fmla="*/ 18 w 675"/>
                    <a:gd name="T11" fmla="*/ 0 h 3273"/>
                    <a:gd name="T12" fmla="*/ 18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81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>
                    <a:gd name="T0" fmla="*/ 23 w 1036"/>
                    <a:gd name="T1" fmla="*/ 0 h 3280"/>
                    <a:gd name="T2" fmla="*/ 0 w 1036"/>
                    <a:gd name="T3" fmla="*/ 5 h 3280"/>
                    <a:gd name="T4" fmla="*/ 994 w 1036"/>
                    <a:gd name="T5" fmla="*/ 3280 h 3280"/>
                    <a:gd name="T6" fmla="*/ 1036 w 1036"/>
                    <a:gd name="T7" fmla="*/ 3280 h 3280"/>
                    <a:gd name="T8" fmla="*/ 41 w 1036"/>
                    <a:gd name="T9" fmla="*/ 0 h 3280"/>
                    <a:gd name="T10" fmla="*/ 23 w 1036"/>
                    <a:gd name="T11" fmla="*/ 0 h 3280"/>
                    <a:gd name="T12" fmla="*/ 23 w 1036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52282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>
                    <a:gd name="T0" fmla="*/ 20 w 1327"/>
                    <a:gd name="T1" fmla="*/ 0 h 3280"/>
                    <a:gd name="T2" fmla="*/ 0 w 1327"/>
                    <a:gd name="T3" fmla="*/ 7 h 3280"/>
                    <a:gd name="T4" fmla="*/ 1285 w 1327"/>
                    <a:gd name="T5" fmla="*/ 3280 h 3280"/>
                    <a:gd name="T6" fmla="*/ 1327 w 1327"/>
                    <a:gd name="T7" fmla="*/ 3280 h 3280"/>
                    <a:gd name="T8" fmla="*/ 43 w 1327"/>
                    <a:gd name="T9" fmla="*/ 0 h 3280"/>
                    <a:gd name="T10" fmla="*/ 20 w 1327"/>
                    <a:gd name="T11" fmla="*/ 0 h 3280"/>
                    <a:gd name="T12" fmla="*/ 20 w 1327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  <p:sp>
            <p:nvSpPr>
              <p:cNvPr id="52283" name="Freeform 59"/>
              <p:cNvSpPr>
                <a:spLocks/>
              </p:cNvSpPr>
              <p:nvPr userDrawn="1"/>
            </p:nvSpPr>
            <p:spPr bwMode="hidden">
              <a:xfrm>
                <a:off x="0" y="1039"/>
                <a:ext cx="1254" cy="2632"/>
              </a:xfrm>
              <a:custGeom>
                <a:avLst/>
                <a:gdLst>
                  <a:gd name="T0" fmla="*/ 1236 w 1254"/>
                  <a:gd name="T1" fmla="*/ 0 h 2632"/>
                  <a:gd name="T2" fmla="*/ 1212 w 1254"/>
                  <a:gd name="T3" fmla="*/ 0 h 2632"/>
                  <a:gd name="T4" fmla="*/ 0 w 1254"/>
                  <a:gd name="T5" fmla="*/ 2542 h 2632"/>
                  <a:gd name="T6" fmla="*/ 0 w 1254"/>
                  <a:gd name="T7" fmla="*/ 2632 h 2632"/>
                  <a:gd name="T8" fmla="*/ 1254 w 1254"/>
                  <a:gd name="T9" fmla="*/ 7 h 2632"/>
                  <a:gd name="T10" fmla="*/ 1236 w 1254"/>
                  <a:gd name="T11" fmla="*/ 0 h 2632"/>
                  <a:gd name="T12" fmla="*/ 1236 w 1254"/>
                  <a:gd name="T13" fmla="*/ 0 h 2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63" name="Freeform 60"/>
              <p:cNvSpPr>
                <a:spLocks/>
              </p:cNvSpPr>
              <p:nvPr userDrawn="1"/>
            </p:nvSpPr>
            <p:spPr bwMode="hidden">
              <a:xfrm>
                <a:off x="0" y="1039"/>
                <a:ext cx="948" cy="1676"/>
              </a:xfrm>
              <a:custGeom>
                <a:avLst/>
                <a:gdLst>
                  <a:gd name="T0" fmla="*/ 930 w 948"/>
                  <a:gd name="T1" fmla="*/ 0 h 1676"/>
                  <a:gd name="T2" fmla="*/ 906 w 948"/>
                  <a:gd name="T3" fmla="*/ 0 h 1676"/>
                  <a:gd name="T4" fmla="*/ 0 w 948"/>
                  <a:gd name="T5" fmla="*/ 1593 h 1676"/>
                  <a:gd name="T6" fmla="*/ 0 w 948"/>
                  <a:gd name="T7" fmla="*/ 1676 h 1676"/>
                  <a:gd name="T8" fmla="*/ 948 w 948"/>
                  <a:gd name="T9" fmla="*/ 5 h 1676"/>
                  <a:gd name="T10" fmla="*/ 930 w 948"/>
                  <a:gd name="T11" fmla="*/ 0 h 1676"/>
                  <a:gd name="T12" fmla="*/ 930 w 948"/>
                  <a:gd name="T13" fmla="*/ 0 h 16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4" name="Freeform 61"/>
              <p:cNvSpPr>
                <a:spLocks/>
              </p:cNvSpPr>
              <p:nvPr userDrawn="1"/>
            </p:nvSpPr>
            <p:spPr bwMode="hidden">
              <a:xfrm>
                <a:off x="0" y="1039"/>
                <a:ext cx="629" cy="937"/>
              </a:xfrm>
              <a:custGeom>
                <a:avLst/>
                <a:gdLst>
                  <a:gd name="T0" fmla="*/ 606 w 629"/>
                  <a:gd name="T1" fmla="*/ 0 h 937"/>
                  <a:gd name="T2" fmla="*/ 582 w 629"/>
                  <a:gd name="T3" fmla="*/ 0 h 937"/>
                  <a:gd name="T4" fmla="*/ 0 w 629"/>
                  <a:gd name="T5" fmla="*/ 871 h 937"/>
                  <a:gd name="T6" fmla="*/ 0 w 629"/>
                  <a:gd name="T7" fmla="*/ 937 h 937"/>
                  <a:gd name="T8" fmla="*/ 629 w 629"/>
                  <a:gd name="T9" fmla="*/ 4 h 937"/>
                  <a:gd name="T10" fmla="*/ 606 w 629"/>
                  <a:gd name="T11" fmla="*/ 0 h 937"/>
                  <a:gd name="T12" fmla="*/ 606 w 629"/>
                  <a:gd name="T13" fmla="*/ 0 h 9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5" name="Freeform 62"/>
              <p:cNvSpPr>
                <a:spLocks/>
              </p:cNvSpPr>
              <p:nvPr userDrawn="1"/>
            </p:nvSpPr>
            <p:spPr bwMode="hidden">
              <a:xfrm>
                <a:off x="0" y="1039"/>
                <a:ext cx="305" cy="427"/>
              </a:xfrm>
              <a:custGeom>
                <a:avLst/>
                <a:gdLst>
                  <a:gd name="T0" fmla="*/ 282 w 305"/>
                  <a:gd name="T1" fmla="*/ 0 h 427"/>
                  <a:gd name="T2" fmla="*/ 252 w 305"/>
                  <a:gd name="T3" fmla="*/ 0 h 427"/>
                  <a:gd name="T4" fmla="*/ 0 w 305"/>
                  <a:gd name="T5" fmla="*/ 361 h 427"/>
                  <a:gd name="T6" fmla="*/ 0 w 305"/>
                  <a:gd name="T7" fmla="*/ 427 h 427"/>
                  <a:gd name="T8" fmla="*/ 305 w 305"/>
                  <a:gd name="T9" fmla="*/ 5 h 427"/>
                  <a:gd name="T10" fmla="*/ 282 w 305"/>
                  <a:gd name="T11" fmla="*/ 0 h 427"/>
                  <a:gd name="T12" fmla="*/ 282 w 305"/>
                  <a:gd name="T13" fmla="*/ 0 h 4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287" name="Freeform 63"/>
              <p:cNvSpPr>
                <a:spLocks/>
              </p:cNvSpPr>
              <p:nvPr userDrawn="1"/>
            </p:nvSpPr>
            <p:spPr bwMode="hidden">
              <a:xfrm>
                <a:off x="4481" y="1039"/>
                <a:ext cx="1277" cy="2686"/>
              </a:xfrm>
              <a:custGeom>
                <a:avLst/>
                <a:gdLst>
                  <a:gd name="T0" fmla="*/ 41 w 1277"/>
                  <a:gd name="T1" fmla="*/ 0 h 2686"/>
                  <a:gd name="T2" fmla="*/ 17 w 1277"/>
                  <a:gd name="T3" fmla="*/ 0 h 2686"/>
                  <a:gd name="T4" fmla="*/ 0 w 1277"/>
                  <a:gd name="T5" fmla="*/ 4 h 2686"/>
                  <a:gd name="T6" fmla="*/ 1277 w 1277"/>
                  <a:gd name="T7" fmla="*/ 2686 h 2686"/>
                  <a:gd name="T8" fmla="*/ 1277 w 1277"/>
                  <a:gd name="T9" fmla="*/ 2596 h 2686"/>
                  <a:gd name="T10" fmla="*/ 41 w 1277"/>
                  <a:gd name="T11" fmla="*/ 0 h 2686"/>
                  <a:gd name="T12" fmla="*/ 41 w 1277"/>
                  <a:gd name="T13" fmla="*/ 0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67" name="Freeform 64"/>
              <p:cNvSpPr>
                <a:spLocks/>
              </p:cNvSpPr>
              <p:nvPr userDrawn="1"/>
            </p:nvSpPr>
            <p:spPr bwMode="hidden">
              <a:xfrm>
                <a:off x="4770" y="1039"/>
                <a:ext cx="988" cy="1730"/>
              </a:xfrm>
              <a:custGeom>
                <a:avLst/>
                <a:gdLst>
                  <a:gd name="T0" fmla="*/ 16 w 988"/>
                  <a:gd name="T1" fmla="*/ 0 h 1730"/>
                  <a:gd name="T2" fmla="*/ 0 w 988"/>
                  <a:gd name="T3" fmla="*/ 7 h 1730"/>
                  <a:gd name="T4" fmla="*/ 988 w 988"/>
                  <a:gd name="T5" fmla="*/ 1730 h 1730"/>
                  <a:gd name="T6" fmla="*/ 988 w 988"/>
                  <a:gd name="T7" fmla="*/ 1653 h 1730"/>
                  <a:gd name="T8" fmla="*/ 40 w 988"/>
                  <a:gd name="T9" fmla="*/ 0 h 1730"/>
                  <a:gd name="T10" fmla="*/ 16 w 988"/>
                  <a:gd name="T11" fmla="*/ 0 h 1730"/>
                  <a:gd name="T12" fmla="*/ 16 w 988"/>
                  <a:gd name="T13" fmla="*/ 0 h 17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8" name="Freeform 65"/>
              <p:cNvSpPr>
                <a:spLocks/>
              </p:cNvSpPr>
              <p:nvPr userDrawn="1"/>
            </p:nvSpPr>
            <p:spPr bwMode="hidden">
              <a:xfrm>
                <a:off x="5088" y="1039"/>
                <a:ext cx="670" cy="997"/>
              </a:xfrm>
              <a:custGeom>
                <a:avLst/>
                <a:gdLst>
                  <a:gd name="T0" fmla="*/ 22 w 670"/>
                  <a:gd name="T1" fmla="*/ 0 h 997"/>
                  <a:gd name="T2" fmla="*/ 0 w 670"/>
                  <a:gd name="T3" fmla="*/ 4 h 997"/>
                  <a:gd name="T4" fmla="*/ 670 w 670"/>
                  <a:gd name="T5" fmla="*/ 997 h 997"/>
                  <a:gd name="T6" fmla="*/ 670 w 670"/>
                  <a:gd name="T7" fmla="*/ 925 h 997"/>
                  <a:gd name="T8" fmla="*/ 46 w 670"/>
                  <a:gd name="T9" fmla="*/ 0 h 997"/>
                  <a:gd name="T10" fmla="*/ 22 w 670"/>
                  <a:gd name="T11" fmla="*/ 0 h 997"/>
                  <a:gd name="T12" fmla="*/ 22 w 670"/>
                  <a:gd name="T13" fmla="*/ 0 h 9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69" name="Freeform 66"/>
              <p:cNvSpPr>
                <a:spLocks/>
              </p:cNvSpPr>
              <p:nvPr userDrawn="1"/>
            </p:nvSpPr>
            <p:spPr bwMode="hidden">
              <a:xfrm>
                <a:off x="5412" y="1039"/>
                <a:ext cx="346" cy="487"/>
              </a:xfrm>
              <a:custGeom>
                <a:avLst/>
                <a:gdLst>
                  <a:gd name="T0" fmla="*/ 22 w 346"/>
                  <a:gd name="T1" fmla="*/ 0 h 487"/>
                  <a:gd name="T2" fmla="*/ 0 w 346"/>
                  <a:gd name="T3" fmla="*/ 7 h 487"/>
                  <a:gd name="T4" fmla="*/ 346 w 346"/>
                  <a:gd name="T5" fmla="*/ 487 h 487"/>
                  <a:gd name="T6" fmla="*/ 346 w 346"/>
                  <a:gd name="T7" fmla="*/ 415 h 487"/>
                  <a:gd name="T8" fmla="*/ 46 w 346"/>
                  <a:gd name="T9" fmla="*/ 0 h 487"/>
                  <a:gd name="T10" fmla="*/ 22 w 346"/>
                  <a:gd name="T11" fmla="*/ 0 h 487"/>
                  <a:gd name="T12" fmla="*/ 22 w 346"/>
                  <a:gd name="T13" fmla="*/ 0 h 48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52291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52292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624205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2293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2294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BA14584F-99A2-4496-B196-2979A3067B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2295" name="Rectangle 7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95536" y="3032956"/>
            <a:ext cx="8460939" cy="1368847"/>
          </a:xfrm>
        </p:spPr>
        <p:txBody>
          <a:bodyPr anchor="b" anchorCtr="0"/>
          <a:lstStyle/>
          <a:p>
            <a:pPr eaLnBrk="1" hangingPunct="1">
              <a:defRPr/>
            </a:pPr>
            <a:r>
              <a:rPr lang="ru-RU" b="1" dirty="0"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Открытая архитектура персонального компьютера</a:t>
            </a:r>
            <a:endParaRPr lang="ru-RU" b="1" dirty="0">
              <a:solidFill>
                <a:srgbClr val="0070C0"/>
              </a:solidFill>
              <a:effectLst/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516" y="620689"/>
            <a:ext cx="8821737" cy="5724636"/>
          </a:xfrm>
        </p:spPr>
        <p:txBody>
          <a:bodyPr/>
          <a:lstStyle/>
          <a:p>
            <a:pPr marL="0" indent="174625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Calibri" pitchFamily="34" charset="0"/>
                <a:cs typeface="Calibri" pitchFamily="34" charset="0"/>
              </a:rPr>
              <a:t>Рассмотрим структуру более подробно. На системной (или материнской) плате размещены только те блоки, которые осуществляют обработку информации. Схемы, которые управляют остальными устройствами компьютера – монитором, принтером и т.д., реализованы на отдельных платах (контроллерах). Контроллеры вставляются в стандартные разъемы на системной плате – слоты. К электронным схемам подводится электропитание из единого блока питания. Все это вместе заключено в единый корпус – системный блок.</a:t>
            </a:r>
          </a:p>
          <a:p>
            <a:pPr marL="0" indent="174625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Calibri" pitchFamily="34" charset="0"/>
                <a:cs typeface="Calibri" pitchFamily="34" charset="0"/>
              </a:rPr>
              <a:t>Открытость этого конструктора заключается в том, что все спецификации взаимодействия внешних устройств с контроллерами, а также контроллеров с системной платой и т.д., доступны всем желающим. Поэтому независимые производители могут разрабатывать различные дополнительные устройства, что резко увеличивает популярность компьютера.</a:t>
            </a:r>
          </a:p>
        </p:txBody>
      </p:sp>
    </p:spTree>
    <p:extLst>
      <p:ext uri="{BB962C8B-B14F-4D97-AF65-F5344CB8AC3E}">
        <p14:creationId xmlns:p14="http://schemas.microsoft.com/office/powerpoint/2010/main" val="110344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516" y="620689"/>
            <a:ext cx="8821737" cy="5328592"/>
          </a:xfrm>
        </p:spPr>
        <p:txBody>
          <a:bodyPr/>
          <a:lstStyle/>
          <a:p>
            <a:pPr marL="0" indent="174625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Calibri" pitchFamily="34" charset="0"/>
                <a:cs typeface="Calibri" pitchFamily="34" charset="0"/>
              </a:rPr>
              <a:t>В наилучшем положении из-за применения принципа конструктора оказались пользователи ПК. Выгода пользователей от заложенного в ПК принципа открытой архитектуры состоит в следующем:</a:t>
            </a:r>
          </a:p>
          <a:p>
            <a:pPr marL="0" indent="174625" algn="just">
              <a:lnSpc>
                <a:spcPct val="80000"/>
              </a:lnSpc>
              <a:spcBef>
                <a:spcPts val="0"/>
              </a:spcBef>
            </a:pPr>
            <a:r>
              <a:rPr lang="ru-RU" sz="2600" dirty="0">
                <a:effectLst/>
                <a:latin typeface="Calibri" pitchFamily="34" charset="0"/>
                <a:cs typeface="Calibri" pitchFamily="34" charset="0"/>
              </a:rPr>
              <a:t>удешевление стоимости компьютеров из-за конкуренции фирм, производящих комплектующие;</a:t>
            </a:r>
          </a:p>
          <a:p>
            <a:pPr marL="0" indent="174625" algn="just">
              <a:lnSpc>
                <a:spcPct val="80000"/>
              </a:lnSpc>
              <a:spcBef>
                <a:spcPts val="0"/>
              </a:spcBef>
            </a:pPr>
            <a:r>
              <a:rPr lang="ru-RU" sz="2600" dirty="0">
                <a:effectLst/>
                <a:latin typeface="Calibri" pitchFamily="34" charset="0"/>
                <a:cs typeface="Calibri" pitchFamily="34" charset="0"/>
              </a:rPr>
              <a:t>пользователи могли «подстроить ПК под себя» путем приобретения и подключения дополнительных устройств. При этом они не были связаны ассортиментом, предлагаемым фирмой IBM PC, а могли выбирать продукцию других фирм;</a:t>
            </a:r>
          </a:p>
          <a:p>
            <a:pPr marL="0" indent="174625" algn="just">
              <a:lnSpc>
                <a:spcPct val="80000"/>
              </a:lnSpc>
              <a:spcBef>
                <a:spcPts val="0"/>
              </a:spcBef>
            </a:pPr>
            <a:r>
              <a:rPr lang="ru-RU" sz="2600" dirty="0">
                <a:effectLst/>
                <a:latin typeface="Calibri" pitchFamily="34" charset="0"/>
                <a:cs typeface="Calibri" pitchFamily="34" charset="0"/>
              </a:rPr>
              <a:t>открытость архитектуры привела к появлению множества фирм, специализирующихся на выпуске совместимых с IBM PC компьютеров. Это стало причиной снижения цен, повышения качества и к увеличению выбора для пользователей</a:t>
            </a:r>
            <a:r>
              <a:rPr lang="ru-RU" sz="2600" dirty="0" smtClean="0">
                <a:effectLst/>
                <a:latin typeface="Calibri" pitchFamily="34" charset="0"/>
                <a:cs typeface="Calibri" pitchFamily="34" charset="0"/>
              </a:rPr>
              <a:t>.</a:t>
            </a:r>
            <a:endParaRPr lang="ru-RU" sz="2600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44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96752"/>
            <a:ext cx="8821737" cy="4752528"/>
          </a:xfrm>
        </p:spPr>
        <p:txBody>
          <a:bodyPr/>
          <a:lstStyle/>
          <a:p>
            <a:pPr marL="0" indent="27305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Calibri" pitchFamily="34" charset="0"/>
                <a:cs typeface="Calibri" pitchFamily="34" charset="0"/>
              </a:rPr>
              <a:t>Открытая архитектура компьютера с появлением Интернета получила </a:t>
            </a:r>
            <a:r>
              <a:rPr lang="ru-RU" sz="2600" dirty="0" smtClean="0">
                <a:effectLst/>
                <a:latin typeface="Calibri" pitchFamily="34" charset="0"/>
                <a:cs typeface="Calibri" pitchFamily="34" charset="0"/>
              </a:rPr>
              <a:t>«второе дыхание».</a:t>
            </a:r>
            <a:r>
              <a:rPr lang="ru-RU" sz="2600" dirty="0">
                <a:effectLst/>
                <a:latin typeface="Calibri" pitchFamily="34" charset="0"/>
                <a:cs typeface="Calibri" pitchFamily="34" charset="0"/>
              </a:rPr>
              <a:t>  Точнее, каждое устройство, подключенное к ПК, стало возможным использовать в режиме коллективного доступа</a:t>
            </a:r>
            <a:r>
              <a:rPr lang="ru-RU" sz="2600" dirty="0" smtClean="0">
                <a:effectLst/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27305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600" dirty="0" smtClean="0">
                <a:effectLst/>
                <a:latin typeface="Calibri" pitchFamily="34" charset="0"/>
                <a:cs typeface="Calibri" pitchFamily="34" charset="0"/>
              </a:rPr>
              <a:t>У </a:t>
            </a:r>
            <a:r>
              <a:rPr lang="ru-RU" sz="2600" dirty="0">
                <a:effectLst/>
                <a:latin typeface="Calibri" pitchFamily="34" charset="0"/>
                <a:cs typeface="Calibri" pitchFamily="34" charset="0"/>
              </a:rPr>
              <a:t>каждого ПК в сети есть свой собственный адрес, а у каждого устройства ввода-вывода тоже есть адрес. Таким образом, комбинируя адрес ПК и адрес устройства ввода-вывода, можно обеспечить доступ к любому открытому для коллективного использования устройству</a:t>
            </a:r>
            <a:r>
              <a:rPr lang="ru-RU" sz="2600" dirty="0" smtClean="0">
                <a:effectLst/>
                <a:latin typeface="Calibri" pitchFamily="34" charset="0"/>
                <a:cs typeface="Calibri" pitchFamily="34" charset="0"/>
              </a:rPr>
              <a:t>.</a:t>
            </a:r>
            <a:endParaRPr lang="ru-RU" sz="2600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44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95536" y="0"/>
            <a:ext cx="8226425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b="1" dirty="0">
                <a:solidFill>
                  <a:srgbClr val="0070C0"/>
                </a:solidFill>
                <a:effectLst/>
                <a:latin typeface="Verdana" pitchFamily="34" charset="0"/>
              </a:rPr>
              <a:t>Открытая архитектура персонального компьютера. История</a:t>
            </a:r>
            <a:endParaRPr lang="ru-RU" sz="2800" dirty="0">
              <a:solidFill>
                <a:srgbClr val="0070C0"/>
              </a:solidFill>
              <a:effectLst/>
              <a:latin typeface="Verdana" pitchFamily="34" charset="0"/>
            </a:endParaRPr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7544" y="1232756"/>
            <a:ext cx="8496944" cy="4176464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effectLst/>
                <a:latin typeface="Calibri" pitchFamily="34" charset="0"/>
                <a:cs typeface="Calibri" pitchFamily="34" charset="0"/>
              </a:rPr>
              <a:t>В конце 70-х годов 20 века получили распространение персональные компьютеры, что послужило причиной снижения спроса на большие ЭВМ и мини-ЭВМ. В это время мировым лидером в выпуске ЭВМ была фирма IBM (</a:t>
            </a:r>
            <a:r>
              <a:rPr lang="ru-RU" sz="2000" dirty="0" err="1">
                <a:effectLst/>
                <a:latin typeface="Calibri" pitchFamily="34" charset="0"/>
                <a:cs typeface="Calibri" pitchFamily="34" charset="0"/>
              </a:rPr>
              <a:t>International</a:t>
            </a:r>
            <a:r>
              <a:rPr lang="ru-RU" sz="2000" dirty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err="1">
                <a:effectLst/>
                <a:latin typeface="Calibri" pitchFamily="34" charset="0"/>
                <a:cs typeface="Calibri" pitchFamily="34" charset="0"/>
              </a:rPr>
              <a:t>Business</a:t>
            </a:r>
            <a:r>
              <a:rPr lang="ru-RU" sz="2000" dirty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err="1">
                <a:effectLst/>
                <a:latin typeface="Calibri" pitchFamily="34" charset="0"/>
                <a:cs typeface="Calibri" pitchFamily="34" charset="0"/>
              </a:rPr>
              <a:t>Machines</a:t>
            </a:r>
            <a:r>
              <a:rPr lang="ru-RU" sz="2000" dirty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err="1">
                <a:effectLst/>
                <a:latin typeface="Calibri" pitchFamily="34" charset="0"/>
                <a:cs typeface="Calibri" pitchFamily="34" charset="0"/>
              </a:rPr>
              <a:t>Corporation</a:t>
            </a:r>
            <a:r>
              <a:rPr lang="ru-RU" sz="2000" dirty="0">
                <a:effectLst/>
                <a:latin typeface="Calibri" pitchFamily="34" charset="0"/>
                <a:cs typeface="Calibri" pitchFamily="34" charset="0"/>
              </a:rPr>
              <a:t>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effectLst/>
                <a:latin typeface="Calibri" pitchFamily="34" charset="0"/>
                <a:cs typeface="Calibri" pitchFamily="34" charset="0"/>
              </a:rPr>
              <a:t>Падение спроса на ЭВМ подтолкнуло руководство IBM пойти на эксперимент – разработку и создание персонального компьютера.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effectLst/>
                <a:latin typeface="Calibri" pitchFamily="34" charset="0"/>
                <a:cs typeface="Calibri" pitchFamily="34" charset="0"/>
              </a:rPr>
              <a:t>Чтобы не вкладывать в проект с «туманной» перспективой много средств, руководство фирмы предоставило подразделению по реализации данного проекта непривычную свободу.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effectLst/>
                <a:latin typeface="Calibri" pitchFamily="34" charset="0"/>
                <a:cs typeface="Calibri" pitchFamily="34" charset="0"/>
              </a:rPr>
              <a:t>Свобода, например, состояла в том, чтобы не заниматься разработкой персонального компьютера (ПК) «с нуля», а воспользоваться готовыми блоками других фирм. Сотрудники подразделения стали выбирать лучшие предложения, имеющиеся на тот момент.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effectLst/>
                <a:latin typeface="Calibri" pitchFamily="34" charset="0"/>
                <a:cs typeface="Calibri" pitchFamily="34" charset="0"/>
              </a:rPr>
              <a:t>Передовым шагом стало </a:t>
            </a:r>
            <a:r>
              <a:rPr lang="ru-RU" sz="2000" b="1" i="1" dirty="0">
                <a:effectLst/>
                <a:latin typeface="Calibri" pitchFamily="34" charset="0"/>
                <a:cs typeface="Calibri" pitchFamily="34" charset="0"/>
              </a:rPr>
              <a:t>введение в конструкцию системной платы ПК IBM разъемов расширения для подключения дополнительных устройств непосредственно к шине.</a:t>
            </a:r>
          </a:p>
        </p:txBody>
      </p:sp>
    </p:spTree>
    <p:extLst>
      <p:ext uri="{BB962C8B-B14F-4D97-AF65-F5344CB8AC3E}">
        <p14:creationId xmlns:p14="http://schemas.microsoft.com/office/powerpoint/2010/main" val="208608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95536" y="0"/>
            <a:ext cx="8226425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b="1" dirty="0">
                <a:solidFill>
                  <a:srgbClr val="0070C0"/>
                </a:solidFill>
                <a:effectLst/>
                <a:latin typeface="Verdana" pitchFamily="34" charset="0"/>
              </a:rPr>
              <a:t>Открытая архитектура персонального компьютера. История</a:t>
            </a:r>
            <a:endParaRPr lang="ru-RU" sz="2800" dirty="0">
              <a:solidFill>
                <a:srgbClr val="0070C0"/>
              </a:solidFill>
              <a:effectLst/>
              <a:latin typeface="Verdana" pitchFamily="34" charset="0"/>
            </a:endParaRPr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03548" y="1232756"/>
            <a:ext cx="8460940" cy="4572508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effectLst/>
                <a:latin typeface="Calibri" pitchFamily="34" charset="0"/>
                <a:cs typeface="Calibri" pitchFamily="34" charset="0"/>
              </a:rPr>
              <a:t>В качестве основного микропроцессора компьютера был выбран микропроцессор Intel-8088. На тот момент это был лучший микропроцессор. Он позволял работать с 1 мегабайтом памяти, тогда как другие компьютеры работали только с 64 килобайтами памяти.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effectLst/>
                <a:latin typeface="Calibri" pitchFamily="34" charset="0"/>
                <a:cs typeface="Calibri" pitchFamily="34" charset="0"/>
              </a:rPr>
              <a:t>Другие комплектующие тоже были выбраны в различных фирмах по принципу «все самое лучшее». Что касается программного обеспечения, то его было предложено создать небольшой фирме </a:t>
            </a:r>
            <a:r>
              <a:rPr lang="ru-RU" sz="2000" dirty="0" err="1">
                <a:effectLst/>
                <a:latin typeface="Calibri" pitchFamily="34" charset="0"/>
                <a:cs typeface="Calibri" pitchFamily="34" charset="0"/>
              </a:rPr>
              <a:t>Microsoft</a:t>
            </a:r>
            <a:r>
              <a:rPr lang="ru-RU" sz="2000" dirty="0">
                <a:effectLst/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effectLst/>
                <a:latin typeface="Calibri" pitchFamily="34" charset="0"/>
                <a:cs typeface="Calibri" pitchFamily="34" charset="0"/>
              </a:rPr>
              <a:t>В августе 1981 года компьютер, собранный из комплектующих различных фирм, был выпущен под названием IBM PC и вскоре после этого он приобрел большую популярность. А через год-два компьютер IBM PC занял ведущее место на рынке и стал стандартом персонального компьютера.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effectLst/>
                <a:latin typeface="Calibri" pitchFamily="34" charset="0"/>
                <a:cs typeface="Calibri" pitchFamily="34" charset="0"/>
              </a:rPr>
              <a:t>Выражение «</a:t>
            </a:r>
            <a:r>
              <a:rPr lang="ru-RU" sz="2000" b="1" dirty="0">
                <a:effectLst/>
                <a:latin typeface="Calibri" pitchFamily="34" charset="0"/>
                <a:cs typeface="Calibri" pitchFamily="34" charset="0"/>
              </a:rPr>
              <a:t>совместимый с IBM</a:t>
            </a:r>
            <a:r>
              <a:rPr lang="ru-RU" sz="2000" dirty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b="1" dirty="0">
                <a:effectLst/>
                <a:latin typeface="Calibri" pitchFamily="34" charset="0"/>
                <a:cs typeface="Calibri" pitchFamily="34" charset="0"/>
              </a:rPr>
              <a:t>PC</a:t>
            </a:r>
            <a:r>
              <a:rPr lang="ru-RU" sz="2000" dirty="0">
                <a:effectLst/>
                <a:latin typeface="Calibri" pitchFamily="34" charset="0"/>
                <a:cs typeface="Calibri" pitchFamily="34" charset="0"/>
              </a:rPr>
              <a:t>» означает, что компьютер выпущен другой фирмой (не IBM), но по стандарту  IBM PC.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000" dirty="0">
                <a:effectLst/>
                <a:latin typeface="Calibri" pitchFamily="34" charset="0"/>
                <a:cs typeface="Calibri" pitchFamily="34" charset="0"/>
              </a:rPr>
              <a:t>Т.е. такой подход принес успех.</a:t>
            </a:r>
            <a:endParaRPr lang="ru-RU" sz="2000" dirty="0"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8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431540" y="224644"/>
            <a:ext cx="8226425" cy="684076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b="1" dirty="0">
                <a:solidFill>
                  <a:srgbClr val="0070C0"/>
                </a:solidFill>
                <a:effectLst/>
                <a:latin typeface="Verdana" pitchFamily="34" charset="0"/>
              </a:rPr>
              <a:t>Внешняя архитектура</a:t>
            </a:r>
            <a:endParaRPr lang="ru-RU" sz="2800" dirty="0">
              <a:solidFill>
                <a:srgbClr val="0070C0"/>
              </a:solidFill>
              <a:effectLst/>
              <a:latin typeface="Verdana" pitchFamily="34" charset="0"/>
            </a:endParaRPr>
          </a:p>
        </p:txBody>
      </p:sp>
      <p:pic>
        <p:nvPicPr>
          <p:cNvPr id="46082" name="Picture 2" descr="http://3.bp.blogspot.com/-TfYy15d-og8/UKOg1SNcFKI/AAAAAAAABMs/eqZQ9cawVEY/s1600/%D0%9F%D0%9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180" y="1412776"/>
            <a:ext cx="7503143" cy="5184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608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431540" y="224644"/>
            <a:ext cx="8226425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b="1" dirty="0">
                <a:solidFill>
                  <a:srgbClr val="0070C0"/>
                </a:solidFill>
                <a:effectLst/>
                <a:latin typeface="Verdana" pitchFamily="34" charset="0"/>
              </a:rPr>
              <a:t>Открытая архитектура персонального компьютера</a:t>
            </a:r>
            <a:endParaRPr lang="ru-RU" sz="2800" dirty="0">
              <a:solidFill>
                <a:srgbClr val="0070C0"/>
              </a:solidFill>
              <a:effectLst/>
              <a:latin typeface="Verdana" pitchFamily="34" charset="0"/>
            </a:endParaRPr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03548" y="1916832"/>
            <a:ext cx="8496944" cy="4176464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2000" dirty="0">
              <a:effectLst/>
              <a:latin typeface="Verdana" pitchFamily="34" charset="0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556" y="1628800"/>
            <a:ext cx="61436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608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0051" y="1598613"/>
            <a:ext cx="8226425" cy="4497387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Принцип </a:t>
            </a:r>
            <a:r>
              <a:rPr lang="ru-RU" sz="2400" b="1" dirty="0">
                <a:solidFill>
                  <a:srgbClr val="7030A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открытой архитектуры </a:t>
            </a:r>
            <a:r>
              <a:rPr lang="ru-RU" sz="2400" dirty="0"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означает, что:</a:t>
            </a:r>
          </a:p>
          <a:p>
            <a:pPr marL="0" indent="0" algn="just">
              <a:buNone/>
            </a:pPr>
            <a:endParaRPr lang="ru-RU" sz="1200" dirty="0"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28625" algn="just">
              <a:spcAft>
                <a:spcPts val="600"/>
              </a:spcAft>
              <a:buClr>
                <a:srgbClr val="C00000"/>
              </a:buClr>
              <a:defRPr/>
            </a:pPr>
            <a:r>
              <a:rPr lang="ru-RU" sz="2400" b="1" dirty="0">
                <a:solidFill>
                  <a:srgbClr val="C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спецификация</a:t>
            </a:r>
            <a:r>
              <a:rPr lang="ru-RU" sz="2400" dirty="0"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на шину (детальное описание всех параметров) опубликована;</a:t>
            </a:r>
          </a:p>
          <a:p>
            <a:pPr marL="428625" algn="just">
              <a:spcAft>
                <a:spcPts val="600"/>
              </a:spcAft>
              <a:buClr>
                <a:srgbClr val="C00000"/>
              </a:buClr>
              <a:defRPr/>
            </a:pPr>
            <a:r>
              <a:rPr lang="ru-RU" sz="2400" dirty="0"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производители могут выпускать </a:t>
            </a:r>
            <a:r>
              <a:rPr lang="ru-RU" sz="2400" b="1" dirty="0">
                <a:solidFill>
                  <a:srgbClr val="C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новые</a:t>
            </a:r>
            <a:r>
              <a:rPr lang="ru-RU" sz="2400" dirty="0"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совместимые устройства;</a:t>
            </a:r>
          </a:p>
          <a:p>
            <a:pPr marL="428625" algn="just">
              <a:spcAft>
                <a:spcPts val="600"/>
              </a:spcAft>
              <a:buClr>
                <a:srgbClr val="C00000"/>
              </a:buClr>
              <a:defRPr/>
            </a:pPr>
            <a:r>
              <a:rPr lang="ru-RU" sz="2400" dirty="0"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на материнской плате есть стандартные </a:t>
            </a:r>
            <a:r>
              <a:rPr lang="ru-RU" sz="2400" b="1" dirty="0">
                <a:solidFill>
                  <a:srgbClr val="C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разъёмы</a:t>
            </a:r>
            <a:r>
              <a:rPr lang="ru-RU" sz="2400" b="1" dirty="0"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428625" algn="just">
              <a:spcAft>
                <a:spcPts val="600"/>
              </a:spcAft>
              <a:buClr>
                <a:srgbClr val="C00000"/>
              </a:buClr>
              <a:defRPr/>
            </a:pPr>
            <a:r>
              <a:rPr lang="ru-RU" sz="2400" dirty="0"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есть </a:t>
            </a:r>
            <a:r>
              <a:rPr lang="ru-RU" sz="2400" b="1" dirty="0">
                <a:solidFill>
                  <a:srgbClr val="C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драйверы</a:t>
            </a:r>
            <a:r>
              <a:rPr lang="ru-RU" sz="2400" dirty="0"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для каждого устройства.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17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40868"/>
            <a:ext cx="8893175" cy="2233612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ru-RU" sz="2000" dirty="0">
                <a:latin typeface="Verdana" pitchFamily="34" charset="0"/>
              </a:rPr>
              <a:t>	</a:t>
            </a:r>
            <a:r>
              <a:rPr lang="ru-RU" sz="2200" dirty="0">
                <a:effectLst/>
                <a:latin typeface="Verdana" pitchFamily="34" charset="0"/>
              </a:rPr>
              <a:t>В такой архитектуре каждое внешнее (периферийное) устройство подключается к единой системной шине через свой </a:t>
            </a:r>
            <a:r>
              <a:rPr lang="ru-RU" sz="2200" b="1" dirty="0">
                <a:solidFill>
                  <a:srgbClr val="C00000"/>
                </a:solidFill>
                <a:effectLst/>
                <a:latin typeface="Verdana" pitchFamily="34" charset="0"/>
              </a:rPr>
              <a:t>контроллер</a:t>
            </a:r>
            <a:r>
              <a:rPr lang="ru-RU" sz="2200" dirty="0">
                <a:effectLst/>
                <a:latin typeface="Verdana" pitchFamily="34" charset="0"/>
              </a:rPr>
              <a:t> (</a:t>
            </a:r>
            <a:r>
              <a:rPr lang="ru-RU" sz="2200" b="1" dirty="0">
                <a:solidFill>
                  <a:srgbClr val="C00000"/>
                </a:solidFill>
                <a:effectLst/>
                <a:latin typeface="Verdana" pitchFamily="34" charset="0"/>
              </a:rPr>
              <a:t>адаптер</a:t>
            </a:r>
            <a:r>
              <a:rPr lang="ru-RU" sz="2200" dirty="0">
                <a:effectLst/>
                <a:latin typeface="Verdana" pitchFamily="34" charset="0"/>
              </a:rPr>
              <a:t>). Контроллер служит для согласования сигналов устройства ввода/вывода с сигналами шины. Контроллер содержит регистр состояний и регистр данных (</a:t>
            </a:r>
            <a:r>
              <a:rPr lang="ru-RU" sz="2200" b="1" dirty="0">
                <a:solidFill>
                  <a:srgbClr val="C00000"/>
                </a:solidFill>
                <a:effectLst/>
                <a:latin typeface="Verdana" pitchFamily="34" charset="0"/>
              </a:rPr>
              <a:t>порты</a:t>
            </a:r>
            <a:r>
              <a:rPr lang="ru-RU" sz="2200" b="1" dirty="0">
                <a:solidFill>
                  <a:schemeClr val="hlink"/>
                </a:solidFill>
                <a:effectLst/>
                <a:latin typeface="Verdana" pitchFamily="34" charset="0"/>
              </a:rPr>
              <a:t> </a:t>
            </a:r>
            <a:r>
              <a:rPr lang="ru-RU" sz="2200" b="1" dirty="0">
                <a:solidFill>
                  <a:srgbClr val="C00000"/>
                </a:solidFill>
                <a:effectLst/>
                <a:latin typeface="Verdana" pitchFamily="34" charset="0"/>
              </a:rPr>
              <a:t>ввода/вывода</a:t>
            </a:r>
            <a:r>
              <a:rPr lang="ru-RU" sz="2200" dirty="0">
                <a:effectLst/>
                <a:latin typeface="Verdana" pitchFamily="34" charset="0"/>
              </a:rPr>
              <a:t>). Каждый порт имеет свой адрес.</a:t>
            </a:r>
          </a:p>
        </p:txBody>
      </p:sp>
    </p:spTree>
    <p:extLst>
      <p:ext uri="{BB962C8B-B14F-4D97-AF65-F5344CB8AC3E}">
        <p14:creationId xmlns:p14="http://schemas.microsoft.com/office/powerpoint/2010/main" val="84080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821737" cy="6408737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ru-RU" dirty="0"/>
              <a:t>	</a:t>
            </a:r>
            <a:r>
              <a:rPr lang="ru-RU" sz="2200" b="1" dirty="0">
                <a:solidFill>
                  <a:srgbClr val="C00000"/>
                </a:solidFill>
                <a:effectLst/>
                <a:latin typeface="Verdana" pitchFamily="34" charset="0"/>
              </a:rPr>
              <a:t>Системная</a:t>
            </a:r>
            <a:r>
              <a:rPr lang="ru-RU" sz="2200" b="1" dirty="0">
                <a:solidFill>
                  <a:schemeClr val="hlink"/>
                </a:solidFill>
                <a:effectLst/>
                <a:latin typeface="Verdana" pitchFamily="34" charset="0"/>
              </a:rPr>
              <a:t> </a:t>
            </a:r>
            <a:r>
              <a:rPr lang="ru-RU" sz="2200" b="1" dirty="0">
                <a:solidFill>
                  <a:srgbClr val="C00000"/>
                </a:solidFill>
                <a:effectLst/>
                <a:latin typeface="Verdana" pitchFamily="34" charset="0"/>
              </a:rPr>
              <a:t>шина</a:t>
            </a:r>
            <a:r>
              <a:rPr lang="ru-RU" sz="2200" b="1" dirty="0">
                <a:solidFill>
                  <a:schemeClr val="hlink"/>
                </a:solidFill>
                <a:effectLst/>
                <a:latin typeface="Verdana" pitchFamily="34" charset="0"/>
              </a:rPr>
              <a:t> </a:t>
            </a:r>
            <a:r>
              <a:rPr lang="ru-RU" sz="2100" dirty="0">
                <a:effectLst/>
                <a:latin typeface="Verdana" pitchFamily="34" charset="0"/>
              </a:rPr>
              <a:t>– это устройство, служащее для передачи данных и управляющих сигналов между компонентами компьютера. Она состоит из линий электрических соединений и схем сопряжения и содержит три типа шин:</a:t>
            </a:r>
          </a:p>
          <a:p>
            <a:pPr algn="just" eaLnBrk="1" hangingPunct="1">
              <a:defRPr/>
            </a:pPr>
            <a:r>
              <a:rPr lang="ru-RU" sz="2200" b="1" dirty="0">
                <a:solidFill>
                  <a:srgbClr val="C00000"/>
                </a:solidFill>
                <a:effectLst/>
                <a:latin typeface="Verdana" pitchFamily="34" charset="0"/>
              </a:rPr>
              <a:t>шину</a:t>
            </a:r>
            <a:r>
              <a:rPr lang="ru-RU" sz="2200" b="1" dirty="0">
                <a:solidFill>
                  <a:schemeClr val="hlink"/>
                </a:solidFill>
                <a:effectLst/>
                <a:latin typeface="Verdana" pitchFamily="34" charset="0"/>
              </a:rPr>
              <a:t> </a:t>
            </a:r>
            <a:r>
              <a:rPr lang="ru-RU" sz="2200" b="1" dirty="0">
                <a:solidFill>
                  <a:srgbClr val="C00000"/>
                </a:solidFill>
                <a:effectLst/>
                <a:latin typeface="Verdana" pitchFamily="34" charset="0"/>
              </a:rPr>
              <a:t>адреса</a:t>
            </a:r>
            <a:r>
              <a:rPr lang="ru-RU" sz="2200" b="1" dirty="0">
                <a:solidFill>
                  <a:schemeClr val="hlink"/>
                </a:solidFill>
                <a:effectLst/>
                <a:latin typeface="Verdana" pitchFamily="34" charset="0"/>
              </a:rPr>
              <a:t> </a:t>
            </a:r>
            <a:r>
              <a:rPr lang="ru-RU" sz="2100" dirty="0">
                <a:effectLst/>
                <a:latin typeface="Verdana" pitchFamily="34" charset="0"/>
              </a:rPr>
              <a:t>(однонаправленную), которая используется для передачи адресов ячеек памяти и регистров внешних устройств;</a:t>
            </a:r>
          </a:p>
          <a:p>
            <a:pPr algn="just" eaLnBrk="1" hangingPunct="1">
              <a:defRPr/>
            </a:pPr>
            <a:r>
              <a:rPr lang="ru-RU" sz="2200" b="1" dirty="0">
                <a:solidFill>
                  <a:srgbClr val="C00000"/>
                </a:solidFill>
                <a:effectLst/>
                <a:latin typeface="Verdana" pitchFamily="34" charset="0"/>
              </a:rPr>
              <a:t>шину</a:t>
            </a:r>
            <a:r>
              <a:rPr lang="ru-RU" sz="2200" b="1" dirty="0">
                <a:solidFill>
                  <a:schemeClr val="hlink"/>
                </a:solidFill>
                <a:effectLst/>
                <a:latin typeface="Verdana" pitchFamily="34" charset="0"/>
              </a:rPr>
              <a:t> </a:t>
            </a:r>
            <a:r>
              <a:rPr lang="ru-RU" sz="2200" b="1" dirty="0">
                <a:solidFill>
                  <a:srgbClr val="C00000"/>
                </a:solidFill>
                <a:effectLst/>
                <a:latin typeface="Verdana" pitchFamily="34" charset="0"/>
              </a:rPr>
              <a:t>данных</a:t>
            </a:r>
            <a:r>
              <a:rPr lang="ru-RU" sz="2200" b="1" dirty="0">
                <a:solidFill>
                  <a:schemeClr val="hlink"/>
                </a:solidFill>
                <a:effectLst/>
                <a:latin typeface="Verdana" pitchFamily="34" charset="0"/>
              </a:rPr>
              <a:t> </a:t>
            </a:r>
            <a:r>
              <a:rPr lang="ru-RU" sz="2100" dirty="0">
                <a:effectLst/>
                <a:latin typeface="Verdana" pitchFamily="34" charset="0"/>
              </a:rPr>
              <a:t>(двунаправленную), которая обеспечивает передачу данных между микропроцессором, памятью и периферийными устройствами;</a:t>
            </a:r>
          </a:p>
          <a:p>
            <a:pPr algn="just" eaLnBrk="1" hangingPunct="1">
              <a:defRPr/>
            </a:pPr>
            <a:r>
              <a:rPr lang="ru-RU" sz="2200" b="1" dirty="0">
                <a:solidFill>
                  <a:srgbClr val="C00000"/>
                </a:solidFill>
                <a:effectLst/>
                <a:latin typeface="Verdana" pitchFamily="34" charset="0"/>
              </a:rPr>
              <a:t>шину</a:t>
            </a:r>
            <a:r>
              <a:rPr lang="ru-RU" sz="2200" b="1" dirty="0">
                <a:solidFill>
                  <a:schemeClr val="hlink"/>
                </a:solidFill>
                <a:effectLst/>
                <a:latin typeface="Verdana" pitchFamily="34" charset="0"/>
              </a:rPr>
              <a:t> </a:t>
            </a:r>
            <a:r>
              <a:rPr lang="ru-RU" sz="2200" b="1" dirty="0">
                <a:solidFill>
                  <a:srgbClr val="C00000"/>
                </a:solidFill>
                <a:effectLst/>
                <a:latin typeface="Verdana" pitchFamily="34" charset="0"/>
              </a:rPr>
              <a:t>управления</a:t>
            </a:r>
            <a:r>
              <a:rPr lang="ru-RU" sz="2100" dirty="0">
                <a:effectLst/>
                <a:latin typeface="Verdana" pitchFamily="34" charset="0"/>
              </a:rPr>
              <a:t>, предназначенную для передачи управляющих сигналов (управление памятью, управление обменом данных, запросами на прерывание и т.д.).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ru-RU" sz="2100" dirty="0">
                <a:effectLst/>
                <a:latin typeface="Verdana" pitchFamily="34" charset="0"/>
              </a:rPr>
              <a:t>	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ru-RU" sz="2100" dirty="0">
                <a:effectLst/>
                <a:latin typeface="Verdana" pitchFamily="34" charset="0"/>
              </a:rPr>
              <a:t>	Обмен данными происходит под управлением специальной программы - </a:t>
            </a:r>
            <a:r>
              <a:rPr lang="ru-RU" sz="2200" b="1" dirty="0">
                <a:solidFill>
                  <a:srgbClr val="C00000"/>
                </a:solidFill>
                <a:effectLst/>
                <a:latin typeface="Verdana" pitchFamily="34" charset="0"/>
              </a:rPr>
              <a:t>драйвера</a:t>
            </a:r>
            <a:r>
              <a:rPr lang="ru-RU" sz="2100" dirty="0">
                <a:effectLst/>
                <a:latin typeface="Verdana" pitchFamily="34" charset="0"/>
              </a:rPr>
              <a:t>.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ru-RU" sz="2100" dirty="0">
                <a:latin typeface="Verdana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0344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516" y="620689"/>
            <a:ext cx="8821737" cy="4752528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800" dirty="0">
                <a:effectLst/>
                <a:latin typeface="Calibri" pitchFamily="34" charset="0"/>
                <a:cs typeface="Calibri" pitchFamily="34" charset="0"/>
              </a:rPr>
              <a:t>В IBM PC изначально была заложена возможность </a:t>
            </a:r>
            <a:r>
              <a:rPr lang="ru-RU" sz="2800" dirty="0" err="1">
                <a:effectLst/>
                <a:latin typeface="Calibri" pitchFamily="34" charset="0"/>
                <a:cs typeface="Calibri" pitchFamily="34" charset="0"/>
              </a:rPr>
              <a:t>апгрейда</a:t>
            </a:r>
            <a:r>
              <a:rPr lang="ru-RU" sz="2800" dirty="0">
                <a:effectLst/>
                <a:latin typeface="Calibri" pitchFamily="34" charset="0"/>
                <a:cs typeface="Calibri" pitchFamily="34" charset="0"/>
              </a:rPr>
              <a:t> (замена отдельных частей на более совершенные) и использование новых устройств. Сборка компьютера из независимо изготовленных частей происходит </a:t>
            </a:r>
            <a:r>
              <a:rPr lang="ru-RU" sz="2800" i="1" dirty="0">
                <a:effectLst/>
                <a:latin typeface="Calibri" pitchFamily="34" charset="0"/>
                <a:cs typeface="Calibri" pitchFamily="34" charset="0"/>
              </a:rPr>
              <a:t>аналогично конструктору</a:t>
            </a:r>
            <a:r>
              <a:rPr lang="ru-RU" sz="2800" dirty="0">
                <a:effectLst/>
                <a:latin typeface="Calibri" pitchFamily="34" charset="0"/>
                <a:cs typeface="Calibri" pitchFamily="34" charset="0"/>
              </a:rPr>
              <a:t>. Методы сопряжения различных устройств с компьютером IBM PC были также доступны всем желающим и не являлись секретными сведениями.</a:t>
            </a:r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ru-RU" sz="2800" dirty="0">
                <a:effectLst/>
                <a:latin typeface="Calibri" pitchFamily="34" charset="0"/>
                <a:cs typeface="Calibri" pitchFamily="34" charset="0"/>
              </a:rPr>
              <a:t>Вот этот принцип конструктора и является принципом открытой архитектуры. Благодаря ему компьютер IBM PC приобрел большой успех, но лишил фирму монополии на этот компьютер.</a:t>
            </a:r>
          </a:p>
        </p:txBody>
      </p:sp>
    </p:spTree>
    <p:extLst>
      <p:ext uri="{BB962C8B-B14F-4D97-AF65-F5344CB8AC3E}">
        <p14:creationId xmlns:p14="http://schemas.microsoft.com/office/powerpoint/2010/main" val="11034443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31a5623117aaa8c6772779a4a35ddea67c3bc3"/>
  <p:tag name="ISPRING_ULTRA_SCORM_COURCE_TITLE" val="Информационные технологии"/>
  <p:tag name="ISPRING_ULTRA_SCORM_COURSE_ID" val="0C1E249F-0906-4681-8E17-34CE7FED8BAD"/>
  <p:tag name="ISPRING_SCORM_RATE_SLIDES" val="1"/>
  <p:tag name="ISPRING_SCORM_RATE_QUIZZES" val="0"/>
  <p:tag name="ISPRING_SCORM_MAX_SCORE" val="1.0000000000"/>
  <p:tag name="ISPRING_SCORM_PASSING_SCORE" val="1.0000000000"/>
  <p:tag name="ISPRINGONLINEFOLDERID" val="0"/>
  <p:tag name="ISPRINGONLINEFOLDERPATH" val="Каталог"/>
  <p:tag name="ISPRINGCLOUDFOLDERID" val="0"/>
  <p:tag name="ISPRINGCLOUDFOLDERPATH" val="Каталог"/>
  <p:tag name="ISPRING_PLAYERS_CUSTOMIZATION" val="UEsDBBQAAgAIANIMyET4bHogNgUAAGkSAAAdAAAAdW5pdmVyc2FsL2NvbW1vbl9tZXNzYWdlcy5sbmfFWF1P21YYvq/U/2BFqrRJK20ntaomPuTEh2DVsVPbAboPWWgghARBaraplwlsoxPVxqoiGCt0ZdNuuosMkhLIB3/h+C/sl+x5z7GJE2jtlE67CPIxfp/znNfPed73eHjs0dKi8s3cw9LCcnEkdWvoZkqZK365PLtQnB9JFdzx63dTSumrmeLszOJycW4kVVxOKWOjV68ML84U57+emZ/D9dUrijK8NFcqYVgapVF3rCzMjqTyaS9j5fKq+cAzrKzlpfVsapT/yjv8kHf8Fd7gpwo/wbDFT3mVt3Gj8fnDDz6+c/fRrdt3Phy+EYAlwXZyqmHEoisC/PbNBNima1uGhwmY4Zls2gX2M74B/E2+OVi0VXAN3WQAeInwDf4LgF4NBpG32STidxG9hd+z2OiCbTPT9RxD15inO55puSJfBnOZJpbS9H9S+KlfRoJq+DX5a16nJNHtNi47/G//O/HPBjLYCZ71KzTwV3Bdx98nCm40kd1jXlMIR2a87X/Pq3EcNVud0s2s51qW4XjM1MI7oLcFyAPMUPYfg5GYp4yLCrAPgndZHxDfVh1mC4FU/YqQx8k7IHhSZXv+GtEhGMGOH4DbgIwm9OyEgZ8raD0HrTKShzUPBpNnJsL/wFsgpcu1JQDJMcdRs8xLW9MQh9DWJt8fJMq6R4ngO4PEPGCO3EdxQaY6qWdVV7dMUq/NHNfWM1K6T/11hURIgqW1vlGZKyRr/wkpEs+IJ+r+D0LlbX8dgV3t+uuDEXLY/QL2l64aIaFwD7Vp0CVUFYQapFopFPpXnR8RCxCsYqM0/B9Dek3crkmN08oE+zbvxHGDO2SYRpK4X9A/9cZV3WCaB41o1pTnSu8SJNuUrd7UkVYw0zFJmR6oRrLykeRFeWz5q4q/RpekdQnlr+JRAnhMJBUsKrJpgdFQhBQhSAl8LXAjU2PT1yLT8PrQ5Vaouwa56wuxkpq/GiT5NUEn84o+/B637Evk7kXeeHTer3qW/pa1k3Te7MXvhfh/kp+86jiJktMvE7lOKbikAjmXpKYUsUzS0OXpv5cUObAEZqPNIT/9GUFoRQBT9b9N+CoDAJaDvlOj7PrSzMJi8jDdHLeEu3ZgeZS6GlWp+DLXRTCtEGSXDEJBdBvkO1hES3oVmURHul3PHIPkZxIvmeZ4ikBK74V41eR4Uyzt6K7sr6okrLhQIQKptV75vpBuKOUrNQlCZcjhkCTb0+wc4M5RaKa8fWG5aZJyo94Qdlih7nl16B3IXl6sYUGlchatzyH0ruDcwLJlhcLOC7QsFrAm5qkmmKWQY+GbksXzfFWibMtGirIl0woPIbMgDt2yGSnxF9ZR8pOKcpYMamIP6V20wlyPXYZwJOldl268pajHTeYw1c5MeBnVzDDZU64Q1SSJDUKxXYmx4TqeoaYFyEuRNDrvhFo4Dsp+O/TSJB1FMIE8fGhsXMUk3U3SEa34yT/lPxPi9LP8Db3mFv8dvfhffB/nmX3+SgHuHt/GAnb4xicD4cKzyNLZGf5n4vzQEj3OCW98EYfmquleAHHIek4NMdhsJwkPzniR95D4pCeUFaRadV01M5GD+ByRJhLuKpyjEt+gRmFyqn0PxigOCMDZhiwrtG1gFS0pUtp3fSeq+AoVnULkKzipnWV6EIDuqXgP27QpDKeZ1L+iQJcvgJQnV897qqaJjwnA2KH+FSjt0JeC/qMmrCnClW42o98cqGb0fXVIOn9mQjVhxP8HBVGTQ6+Dr8hxqOagGzgIC3Yv2tmoJD4KDd+IfCP6F1BLAwQUAAIACADSDMhEfZC7Q/ADAACwDQAAJwAAAHVuaXZlcnNhbC9mbGFzaF9wdWJsaXNoaW5nX3NldHRpbmdzLnhtbOVX3W4TRxS+91OMpuIOvAmEkkZrRyg/atQQotqV2qtovDuJR+yPtTtuSK+SRgWqoIIqokqtUiQuuDbBBocQ5xVmXqFP0nN2vLY3caMtFKkIWWt7Z875zne+OXNm156963vkex7FIgxKdLI4QQkPnNAVwUaJflNdvDJNSSxZ4DIvDHiJBiEls+WC3WjWPBHXK1xKMI0JwATxTEOWaF3KxoxlbW5uFkXciHA29JoS8OOiE/pWI+IxDySPrIbHtuBHbjV4TMuFAiG2GboVuk2PE+EChUAgO+YteiyuU8uY1ZhzZyMKm4E7F3phRKKNWol+Nn0TP6mNgZoXPg8wubgMgzgsZ5jrCuTDvIr4gZM6Fxt1IH5jipJN4cp6iV6dQhSwts6jJNgmB4YocyEkE8g+vM8lc5lk5tbEk/yujNMBM+RuBcwXThVmCOZfovPVtS+/W134enlp5au16u3by9WlVUMi8bGyOLaVDWQDobAZOXwQx2ZSMqcOvMFnnXkxt63RodRsPQwy5PCe1EIPtE+8oB78GndXmM9HVqNyRwSLYDlJyTok4m2V6M1IMI8SIZknnIFz3KzFUshk/RdHLQlgQZ1xcqtCh+GNOk6dRTEfpZXOxKi5U1a/6j2if1I9/aPqwtUh6lD11Gu4XqgT+D7EYf2QqFO9DVY76i3a6m0z0AHLjjoBx5a+p7qqS/ROOvMK/DvqpeoR8OnoHTSaTeTvx/5HTk/BHBCQlmoTgGkR1dbbehfR1BHEUMeqpY5w0rAFUhAPmBCI0lPH+qF6g4FPE8rHmNZr8DhEYP0ADSGtR2jcJ1bMRewAPEEYQwzShbBE70KEU8B5gHr1dVJHqOcA3+RwqbK8NL+wtrQyv/DtpZEkkF0bOD9KneEmzQdpvju3TNJmHbOU/g0nkHXIKRclrC0sApKujymwU7O8fY0SHsPAl82i4Sq+1btE38e/sMx9qLNqZxIEjPya51P1yQUaJITOa35mo2DWqPtIzbbRDOoTNs491covZVbF8WHGlH9H/5xQPtF74Dgkovfyh05TP8GbYehWEroLS9AadokzTUH/MrIPE6DEGv4jT1jFPCwmJq9em7r++Y3pL2aK1l/bz69c6NQ/FFY9JoL0VJi78FgYHA3nO6ZtYScf39hl1Pyf9vUD9Vj9BteTnGX+WP2h9tV+XuucLWlfPctl+af6Pd/JkNmH3QtqLjcclCQcLOmR1TabW3U+Cf+DpHt24Vg1qkFL66mXANVKOtz9BKz1X+7Pd9hj7/XwZDboh9ljHzDn9+krH03K5m7wHJ558LatsW8GOOOLQPgghCdcPnidKF+fmoBH+bFThQKgZd+yyoW/AVBLAwQUAAIACADSDMhE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NIMyEShQdI+wAMAAMEMAAAmAAAAdW5pdmVyc2FsL2h0bWxfcHVibGlzaGluZ19zZXR0aW5ncy54bWzlV19vE0cQf/enWC3iDXwEQgnR2RFKgohIISKu1D5Fm7uNver6zrpbE9KnpFH5oyBAiKhSq7RSH/rsBrs4DXG+wu5X4JMwc+uzfUmwDgRVpco6+3Z25je/mZ2ZO7szD+qS3OdRLMKgRCeKlyjhgRf6IqiW6DeVmxenKIkVC3wmw4CXaBBSMlMuuI3mqhRxbZkrBaoxAZggnm6oEq0p1Zh2nPX19aKIGxHuhrKpAD8uemHdaUQ85oHikdOQbAN+1EaDx7RcKBDiWtHXod+UnAgfKAQC2TF5S9UldazWKvO+r0ZhM/BnQxlGJKqului5qRv4SXUs0pyo8wBji8sgRLGaZr4vkA6Ty+IHTmpcVGvA+9okJevCV7USvTyJKKDtnEZJsG0IDFFmQ4glUH34OlfMZ4rZpfWn+AMVpwIr8jcCVhdeBXYIhl+ic5WVW98tzd9bXLhze6Vy9+5iZWHJkkhsnCyO62QduUAobEYeH/hxmVLMqwFvsFljMuauMypK1dbCIEMO12Q1lJD6xIqSNWAqN0r0RiSYpEQoJoU32FUsqnJ1U0iIAW0nimuBokNAG69XY1HMRx2lOzFm0Svrl2aHmJ90z/you3B1iN7XPf0Grr/0EXzvo9g8JfrYbILWln6LumbTCjqg2dFHYNgyD3VXd4nZSnf+BvuOfq17BGw6ZguVZpKE9n1/kNPvoA4ISEu3CcC0iG6bTbONaPoAfOhD3dIHuGnZAinwB0wIeOnpQ/NU/4OOjxPKhxjWG7DYR2DzGBUhrOeo3CdWzEVsDywhMZYYhAtuidkGD8eA8xjz1c+TPsB8DvBtDOeXFxfm5lcW7szNf3t+JAhk1wbOz1NjWKTxIM1P55YJ2p5jltLHcIK0DjnlooS1hUVA0vOxBXZsj7efo4TH0PEFe2h4im/NNjGP8BaOuQ91MtuZAAEjf87zZfXVmBwkhE7n/ESjYNSY95GabaMa1Cc0zkPdyp/KbBbPdnNG+XfMk4TykdkBwyERs5PfdRr6ES6GrluJ6y4cQWs4JU4MBfNspA8ToEQb7pEnnGIeFpcmLl+ZvPrVtanr00Xn3eafF8ca9cf8kmQiSOf87NhBPxj2pyem6+B8PXtUq6j5r03qPf1C/wzXq5yF+0L/qnf1bl7tnENmV/+RS/M3/Uu+WZ/prO6YKsoNB0UGj4r0IdS27ao7/wv7vWQeduFBabMGQ6qnXwNUK5lZjxKw1ufsuE/omvEvOLanPlPXfMEoxvb+fzcIuxq8z2ZeYF3nzDfsAsizfzvKhfdQSwMEFAACAAgA0gzIR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2QU4RdKErmavAAAAQAEAABoAAAB1bml2ZXJzYWwvaTE4bl9wcmVzZXRzLnhtbJ2PsQ7CIBCGd56C3C7YrWkANxM3B51Npagk7dFwYH18aWpMFxeHS/jJ/325U7vX0POni+QDaqjEFrhDGzqPdw3n035TA6fUYtf2AZ0GDMB3hilf1XiMjlwiXhRIGh4pjY2U0zQJT2MsBgp9TkVMwoZBlhkCypmU44LCwjb+L/rzB4YxztU1+z4d0JR3SUuFU7QaZubiUHi8BZC/CjGvCkp+dXOymVLZoQQlV5cb9gZQSwMEFAACAAgA2QU4Rdgltr10AAAAdQAAABwAAAB1bml2ZXJzYWwvbG9jYWxfc2V0dGluZ3MueG1ss7GvyM1RKEstKs7Mz7NVMtQzUFJIzUvOT8nMS7dVCg1x07VQUiguScxLSczJz0u1VcrLV1Kwt+OyyclPTswJTi0pASosVijISaxMLQpJzQUySlL9EnOBKi/Mv9hwYeuF7UC892LThQ0X2y7suNivpG/HBQBQSwMEFAACAAgAhmiw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2QU4Rb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2QU4Rb5WsqKIDgAAsRkAABcAAAB1bml2ZXJzYWwvdW5pdmVyc2FsLnBuZ+2Ze1hS+brHVzVt7aLZNE43law93dNtZd5xd7WbUmrinUZTxwuSF1QUxDmZ2pRynGakvO7GFM2CcUhUEKzRYAqVDBSRhJJtJIiEiCIXPauZ85w/zl/n7/P4rOf3rGf91uf3rnd917ve3+9d69alAD+rtdvWAgBgde7sqUAAWDkOtm8t/wb2fMEZOgfuVmQE+p0AyAN2k5/7Eo77HweAVsI607erweM118+GZQDAl5mf2wpJPCQHALaeOXfqeHBOtGpM2pKCNnM0Wjedxeyf295MW9vLmRv3YoLcyo+X33qwc8u5mC/CHYN3jvunn/j74CWU6fvzWQmiDXIjDsYi1FFNfQSfvA9dc1Bj67u0gSldcvxw32NzdZuwFod0XQ/BzQ4qxrKlUcxFgzIZv8BFhDgzZ78EgOsF0wo3KTZD974Ykh84trQ9tVBvAcHu6FoBvCuU5BtVMIXxrg3Fc/N7kM1FA6YzJd0zrw7w7wNAgawl6HfKlXLe7pUAQLosv4NowcdvWgEU8JuOBJKHUGkDf57Y1bsC2PHPklXAPwtsLIACwNEaFOqEHahdoTuokmUaAFjagFLa7FgGl8FlcBlcBpfBZXAZXAaXwf9n4HWVeV6KYOqGIwDg2aFMVT0BGm6WQZbA+iDV8f9qviDjpp7r3N1FzzcbFG7dC/03tSYtj4KSTmWtAvq6NOztyqJ7bS9UD7c1m8xqfF1qMTLpfnQ+bVp8zmezwsNFbM25fqkEjsXPM6RROGWElP5pmmWc1p2pHtsAFMwMeKkf53+6AbkYMZ4Ff+4h3n3EVZ1i387ITRVkXKP5D8j6HKPdYrJWOdODmFWYjw+KG2VESZ6aOUTIn63n3cFrXmyG83zm34ZHRQfIM3MZxDSTktKdH4uNciCV0vqFMq57/t1KdXa3cSyBTRBe5j1ICyc4y/QNtQl8bQs5W2z2LoLmpt+pv5g/utouwvWEfUeVrufKZaNQRNs65E2No/yQW2bH2MOzG4d5a3pn2VGZaEbCvNybZVahKND5Tp4/6dCVqYP1zN8VtxGm8Vwf28lsCUYu+Za3EJyTv6itQ+DUeVLGA9LQRG6kwUX0VXPVBzFt2j+pNmyv0NBtGKJIOsocutVogZb8oWUi2Yc7gjdpOELe+ygXvEObDPrCzd1XtbLseOESrGbyH2JoPTf9WO8+ey826JLvwktYo9vULy1iH4ZvcZPlo6bmf4y69R74qeI4fOPsTWfse7bQNsZIJmjDziSuRvlAdVsEEw4IrWB7Az0SVe0Z2t7fnjhm1vV1kENQr9jPyFxddTNXTK5PjYX4UCzVXN2SHtuiGxJOBDtGP/DO83HgN4M6RVqNzwRRVUcqD2XYqrSNcYgTJsDW2/6UsUibczTjbrh6y/nqgXQv4UbZWmlupHLG/UkMbZESquLkibFVwz5l24dkko2+jy45rOp0ghcIJ5DCQb+OA11EHsNAJ3QJcR8xAbbj7eNYbpDp6bqObYpsSbzx55YkWukZahz5Uaz5VEhJHR/qyNr39IztKXRwhverl5MHIe1rRYPuyLktqCoUn85Jq187nh/rFv639KjpXyVyT/aC+CAdtnWcKhxvrVG0Wb2VgGarf0ynirK29Vd0PlJ0ZvyxZ+DgGk1G5enRQPvmt1+P4Cp7DrLdS/0dvdaNimK7kCzcTkywX6dxtrzcRkqwsbBOu+LrGFf1l4FXDthPzyezPNc55gdQz0aMfhXewBbusyorlIbLOvkNAaua3S7GeTszIHWLdORnD43KhriD7ROYd+hOmL9I7lkhbyUa6DD/xBN2HUlkAwmfclgcUi86DB/DwC7fuqnnw3xxd3Ek+/1bx7lbtnl8WXv5uPh9+PEIeST8XxX0t+UR2kzTcIf1MFKLDM/GMYNlbvaHIMIwti6VUUYvxTH2j+Rhzb55QWmDJ7Bz9eO59a2JiB2931ObCL41qgs248VN6jD5AlYTWuJc/PkytuO27lUnWtjCmQtUjAe57M0Pr38Y0dgt0iNlSaNbftOFlhF4jQu0J3nNtauqdnbE0CVNbeFwizmaskk8onzshvFBmKUa6KPEzd/04g38OjLU9KlnUu9vXOloPdUyMOkzGxQ4zZyX6Fjf2cE3hsgUV5+7swT6CdMTYjJ14gJCPgWc3ip0GT265ERFHqs8RL0w1i5CPjbSEiWiudBU6mWpVBJ9hDHcOukywsGwNqzRbGpBCKZyxmOaOY0rM79+4MP6EBawHVmJEtP97NVVggySkIp1qJnwTKqNEqLXgoGwG93LKHaAe7E5DnkpzLt2HEKh+68UT1I2DSLiJFOYc/fNl9RVFb6tSo2rYGLiqee7X+0qtFeOzmGr8nd2JIaSkxF/ucbtQEGKR2u5mLztvMZScabHrFk1kdBDRqeMso2j8g07+y3T3l2Lp7wI8WLS3mLmvNv4jxOZWjsiKlr8DLr4qdj34ryjUWEWuJPn/bklRn7d4lMHxEkwh33O3koND2qcyu0kRucmmtFm3wG4hWOu/t2NDamVw0lNuiHVXhwTjTkG6qT6SyfOtnyzEiHtqHE9GMuw7rrTM2OJdm5XLc7FCvh+Ms+kzolZrd1GVLEpap2jdXXfVNsIzcqVmSVpy/hq/BlmaN++4lry4JyVBvpjlCYyKTQ6+5DbAKLn8EWjwbBUDMnXN042FKV1lknSzAku4iwwRhl9qUFWXKNYqzM/cdsvm5UMi6dRzmI+MddeJkNf1J3zpqpopTYWAfFz4Sniotpor/7R1rmBjM6y8TarqfQ73TPicvhGoaFkaksW7u+MMoDI8ia3DLGeCF2KsiD25Pp/oyUZCAfiIdeUdXxqJZIxmHI/Kr69uUiTRczlv+neFbw0PzEstaCNSUWxwQqXMHKsB8+lrIRoiHsnoolPlaA07d1mpE4QBBvT3zhwKI18KPIMVRgjPjY7O5o4bE3NruWivwLjMv0O4cDUH1VWtunchf1Tnk3tNeGBJ1/ocwRdw/CTFtcgYZDY1vnbbVPpndb/4wdbNShLatKYdTOs2aq7rCWZtyyda2RMuijicu2p718jaZnDGS9u6nurUKxO+tKiEY4wvCGGZI+hhYravOnOl3DWzM9D4NTqf9zaqy/6NlL8mp/MCfV6LcE4CS+DEcnF8DY422NkHRI3dEl2jnDwbWW3YGJbPKlCMDi9TepX4BXi1ZVnb9bl0M9AMBDpF5G9NmoxtKzlwTQcP/Y+So4X6qEE1qIakxtB4CLXampZT7FdAe8NOiUf2X7LBtFU/w6xOEMUPo9yLvNnLZnVlJNRd3ri/xRIMDt6eTiAmvWYqY0k11umXSUaquWiRdnB+PL29QzrHtFr0I3D3KArnt7J4ZSMY3dIyZldIXdnO+Lu1Q6liEvjuSl81EX2v5xcMy/Ne+iqihbv9UicNnv0KutdEsTI7Y6sS37PuIe7EvazD4wqLQ0pUdeH+qNvP8kqRHZumsYkkfb1fh/bYVtXedjr5jUPlu83Db6nH/J2UR408gK4e2X6N8b+xdmf37S3frAnjglTGJ8veFgiXKthlTYUje5GLxn/WJw5RpAls8AnA1udG+XKZE0bfaPhLWI+Ad7fXs16Kyn+1LwvYkrbT49+iFgyCEmDzJfZLG2N7obx1QHK9Vtdn35f12LhkHPVHFDVCc7xm5U18qm23yii5LTGspJZ66dFDgjKk1EPMKAjG9ekXUWQTHYalxk25jwnqx8OriQ2vhsV6gbf/xbJ6VhMw3cmhjp1E0THtvdXiB6i1LQHND8psRIPvk9f20p9BHPKyTasFXOKpgrUpjD8qRzVQWyZ3tqIpZK1LLy+B5K/m3bgbL5RLCWbZ4jdpr5Zz9MTBLxJpuDhF48Qz6r+U4nFH2vZZUMVvmKBKQeZS6LbSb14E/qdvd/jauTOyQ5BkBokFUOb3FLnL34KGeOkVH1W7Y1R5T9PKaI/oSYS+x0hESMxjtHb8U/VT0+qDPFRJGLwJeddxvnuJbO/JsQvEIL5d3nVh8mgMPZCh75Qn6qLfSFSxiHArOpErcnC8UefOtuMPwsTTK6i4l7G7ex1rjgZcC6x1aZ7KAtHJSPo1TUVge+Z6zv21GFnGjGKSI3nj6xqwm3/EnWFpYb6JTgUTB3rUX5UpCu4zBiyzz1/ftN43b2bOTVFh9d1eJ6Oq4aVIAJOYN0crd+SnZJ51W9SvMC7iIyTe3zTsEYDM+ko+KhizpYRAtTw8eg7BdGJvWCIpIi6IiP/e1CZJkGNcqOqjoL2f66R//TT7l6Lz0s3zybOH+SPDjBYcwabMzmRjDCOKuDgQs2/nPNiT2+2F6pEeKyW6UBohqq+yxoDGHYymFQaEC/+7mjEh0eew/MOjtCm7kYP40ko+lpXQNB9XMz5J/NlXtP3ihw2i3HzY26lMChaYoNfmCCSKJzY5vowdHAyaMioX+DhoWPdka5tvjXIuvK6HSaYT0K8WG6TYK2JNd0fKcRJOgV7SIJBFWRJz6lbM32/zjyVoPT9qO07wnu8tHMPkdtCYdGt/Y9VMQMGHpW518TIo5SP0TzypqsIXTxrQFejSiD/aFjzIcV4J/UFzMOZnku20wKv7580Ha4NutKeLS0NeR4NiQ3tLvC4rQ5pjfZbr9xrSPF5RlLo4H4cQmKWD1DchBOc1mM1D3FzLa68FFHLL7W7OHc+pX+wcUanG+IwvzukCx5DjzdAt2OzKs83n6WE4hXNpEbuKoB4YfVwnI95zntg9BzJsE9+Gs4rjfXL8djbK87JVPxSOTaNEzSvI/gu6j3ZylgrsRtLU6rzsx0mPe6rWAU4UTxH3JW3xEOOaWHcvmE0w5NNqk9JJ4M1CmD9vz77FyQvgVI2bgKAAr5e7rvUSZ/TcCCwPZ//EGjU+KU8NFK3dKMerHauJwsGP3luYVlrtvWCZVD1cPeijoIuFF7f1ZusB0lGrXuEJQC4X7RfTVklrbNuGVpaMZFaL6uAxviCZRRw7nTAKfKJq//xX1BLAwQUAAIACADaBThFrv6ID10AAABqAAAAGwAAAHVuaXZlcnNhbC91bml2ZXJzYWwucG5nLnhtbLOxr8jNUShLLSrOzM+zVTLUM1Cyt+PlsikoSi3LTC1XqACKGehZGoCBkkIlkGuI4JZnppRk2CqZG5roGRqbWRiYWygpZKRmpmeU2CqZGpvqmRkYmRmYWirpA40EAFBLAQIAABQAAgAIANIMyET4bHogNgUAAGkSAAAdAAAAAAAAAAEAAAAAAAAAAAB1bml2ZXJzYWwvY29tbW9uX21lc3NhZ2VzLmxuZ1BLAQIAABQAAgAIANIMyER9kLtD8AMAALANAAAnAAAAAAAAAAEAAAAAAHEFAAB1bml2ZXJzYWwvZmxhc2hfcHVibGlzaGluZ19zZXR0aW5ncy54bWxQSwECAAAUAAIACADSDMhEtfwJZLoCAABVCgAAIQAAAAAAAAABAAAAAACmCQAAdW5pdmVyc2FsL2ZsYXNoX3NraW5fc2V0dGluZ3MueG1sUEsBAgAAFAACAAgA0gzIRKFB0j7AAwAAwQwAACYAAAAAAAAAAQAAAAAAnwwAAHVuaXZlcnNhbC9odG1sX3B1Ymxpc2hpbmdfc2V0dGluZ3MueG1sUEsBAgAAFAACAAgA0gzIRGhxUpGaAQAAHwYAAB8AAAAAAAAAAQAAAAAAoxAAAHVuaXZlcnNhbC9odG1sX3NraW5fc2V0dGluZ3MuanNQSwECAAAUAAIACADZBThF0oSuZq8AAABAAQAAGgAAAAAAAAABAAAAAAB6EgAAdW5pdmVyc2FsL2kxOG5fcHJlc2V0cy54bWxQSwECAAAUAAIACADZBThF2CW2vXQAAAB1AAAAHAAAAAAAAAABAAAAAABhEwAAdW5pdmVyc2FsL2xvY2FsX3NldHRpbmdzLnhtbFBLAQIAABQAAgAIAIZosETOggk37AIAAIgIAAAUAAAAAAAAAAEAAAAAAA8UAAB1bml2ZXJzYWwvcGxheWVyLnhtbFBLAQIAABQAAgAIANkFOEWwhyP0bAEAAPcCAAApAAAAAAAAAAEAAAAAAC0XAAB1bml2ZXJzYWwvc2tpbl9jdXN0b21pemF0aW9uX3NldHRpbmdzLnhtbFBLAQIAABQAAgAIANkFOEW+VrKiiA4AALEZAAAXAAAAAAAAAAAAAAAAAOAYAAB1bml2ZXJzYWwvdW5pdmVyc2FsLnBuZ1BLAQIAABQAAgAIANoFOEWu/ogPXQAAAGoAAAAbAAAAAAAAAAEAAAAAAJ0nAAB1bml2ZXJzYWwvdW5pdmVyc2FsLnBuZy54bWxQSwUGAAAAAAsACwBJAwAAMygAAAAA"/>
  <p:tag name="ISPRING_OUTPUT_FOLDER" val="C:\Users\1\Desktop\СДО"/>
  <p:tag name="ISPRING_ULTRA_SCORM_LESSON_TITLE" val="Архитектура компьютера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Архитектура компьютера"/>
  <p:tag name="ISPRING_RESOURCE_PATHS_HASH_PRESENTER" val="2ef8b1b0c0a18c46aa18b51b97ef9b36a3b958d6"/>
</p:tagLst>
</file>

<file path=ppt/theme/theme1.xml><?xml version="1.0" encoding="utf-8"?>
<a:theme xmlns:a="http://schemas.openxmlformats.org/drawingml/2006/main" name="Сетка с тенью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етка с тень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етка с тенью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ка с тенью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ка с тенью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ка с тенью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ка с тенью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ка с тенью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ка с тенью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ка с тенью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ка с тенью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Fading Grid</Template>
  <TotalTime>1915</TotalTime>
  <Words>873</Words>
  <Application>Microsoft Office PowerPoint</Application>
  <PresentationFormat>Экран (4:3)</PresentationFormat>
  <Paragraphs>51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Сетка с тенью</vt:lpstr>
      <vt:lpstr>Открытая архитектура персонального компьютера</vt:lpstr>
      <vt:lpstr>Открытая архитектура персонального компьютера. История</vt:lpstr>
      <vt:lpstr>Открытая архитектура персонального компьютера. История</vt:lpstr>
      <vt:lpstr>Внешняя архитектура</vt:lpstr>
      <vt:lpstr>Открытая архитектура персонального компьютера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компьютера</dc:title>
  <dc:creator>LTA</dc:creator>
  <cp:lastModifiedBy>Исаев Андрей Николаевич</cp:lastModifiedBy>
  <cp:revision>136</cp:revision>
  <dcterms:created xsi:type="dcterms:W3CDTF">2012-10-31T18:36:02Z</dcterms:created>
  <dcterms:modified xsi:type="dcterms:W3CDTF">2022-01-24T09:47:00Z</dcterms:modified>
</cp:coreProperties>
</file>