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9" r:id="rId3"/>
    <p:sldId id="261" r:id="rId4"/>
    <p:sldId id="27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2" r:id="rId16"/>
    <p:sldId id="274" r:id="rId17"/>
    <p:sldId id="275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99FF"/>
    <a:srgbClr val="6666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>
      <p:cViewPr varScale="1">
        <p:scale>
          <a:sx n="105" d="100"/>
          <a:sy n="105" d="100"/>
        </p:scale>
        <p:origin x="16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C55E9-E17B-44CD-AB43-2C8082A327A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/>
      <dgm:spPr/>
    </dgm:pt>
    <dgm:pt modelId="{EE8DC5E7-AC41-40FC-934E-50258A691D1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dirty="0">
              <a:ln/>
              <a:solidFill>
                <a:srgbClr val="FF6600"/>
              </a:solidFill>
              <a:effectLst/>
              <a:latin typeface="Batang" panose="02030600000101010101" pitchFamily="18" charset="-127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Системные шины</a:t>
          </a:r>
          <a:endParaRPr kumimoji="0" lang="ru-RU" altLang="ru-RU" b="1" i="0" u="none" strike="noStrike" cap="none" normalizeH="0" baseline="0" dirty="0">
            <a:ln/>
            <a:solidFill>
              <a:srgbClr val="FF6600"/>
            </a:solidFill>
            <a:effectLst/>
            <a:latin typeface="Batang" panose="02030600000101010101" pitchFamily="18" charset="-127"/>
          </a:endParaRPr>
        </a:p>
      </dgm:t>
    </dgm:pt>
    <dgm:pt modelId="{DA14B981-101B-48DD-9FEC-DEC3B0B77541}" type="parTrans" cxnId="{41F1C755-A308-4BDE-88DE-774CD5348B09}">
      <dgm:prSet/>
      <dgm:spPr/>
      <dgm:t>
        <a:bodyPr/>
        <a:lstStyle/>
        <a:p>
          <a:endParaRPr lang="ru-RU"/>
        </a:p>
      </dgm:t>
    </dgm:pt>
    <dgm:pt modelId="{EC5398F2-8F76-46BA-8A1A-E8720711093C}" type="sibTrans" cxnId="{41F1C755-A308-4BDE-88DE-774CD5348B09}">
      <dgm:prSet/>
      <dgm:spPr/>
      <dgm:t>
        <a:bodyPr/>
        <a:lstStyle/>
        <a:p>
          <a:endParaRPr lang="ru-RU"/>
        </a:p>
      </dgm:t>
    </dgm:pt>
    <dgm:pt modelId="{9E8025C8-918B-4B0B-8D9A-3131F9B0FEA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dirty="0">
              <a:ln/>
              <a:solidFill>
                <a:srgbClr val="FF6600"/>
              </a:solidFill>
              <a:effectLst/>
              <a:latin typeface="Batang" panose="02030600000101010101" pitchFamily="18" charset="-127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Шина данных</a:t>
          </a:r>
          <a:endParaRPr kumimoji="0" lang="ru-RU" altLang="ru-RU" b="0" i="0" u="none" strike="noStrike" cap="none" normalizeH="0" baseline="0" dirty="0">
            <a:ln/>
            <a:solidFill>
              <a:srgbClr val="FF6600"/>
            </a:solidFill>
            <a:effectLst/>
            <a:latin typeface="Batang" panose="02030600000101010101" pitchFamily="18" charset="-127"/>
          </a:endParaRPr>
        </a:p>
      </dgm:t>
    </dgm:pt>
    <dgm:pt modelId="{2A84F4C7-5949-4612-882D-AC0EBF2718AF}" type="parTrans" cxnId="{97117115-7234-453D-80FF-6A1ABD0FA222}">
      <dgm:prSet/>
      <dgm:spPr/>
      <dgm:t>
        <a:bodyPr/>
        <a:lstStyle/>
        <a:p>
          <a:endParaRPr lang="ru-RU"/>
        </a:p>
      </dgm:t>
    </dgm:pt>
    <dgm:pt modelId="{EF6D08FB-76E9-433E-82CE-347DC69D9714}" type="sibTrans" cxnId="{97117115-7234-453D-80FF-6A1ABD0FA222}">
      <dgm:prSet/>
      <dgm:spPr/>
      <dgm:t>
        <a:bodyPr/>
        <a:lstStyle/>
        <a:p>
          <a:endParaRPr lang="ru-RU"/>
        </a:p>
      </dgm:t>
    </dgm:pt>
    <dgm:pt modelId="{D2FF595C-92BC-4528-8C02-FB3ECB5D149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dirty="0">
              <a:ln/>
              <a:solidFill>
                <a:srgbClr val="FF6600"/>
              </a:solidFill>
              <a:effectLst/>
              <a:latin typeface="Batang" panose="02030600000101010101" pitchFamily="18" charset="-127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Шина адресов</a:t>
          </a:r>
          <a:endParaRPr kumimoji="0" lang="ru-RU" altLang="ru-RU" b="0" i="0" u="none" strike="noStrike" cap="none" normalizeH="0" baseline="0" dirty="0">
            <a:ln/>
            <a:solidFill>
              <a:srgbClr val="FF6600"/>
            </a:solidFill>
            <a:effectLst/>
            <a:latin typeface="Batang" panose="02030600000101010101" pitchFamily="18" charset="-127"/>
          </a:endParaRPr>
        </a:p>
      </dgm:t>
    </dgm:pt>
    <dgm:pt modelId="{84786C83-5D15-4A03-9932-C9AAE1D10AD1}" type="parTrans" cxnId="{69E0D5CE-0A24-4DF3-98BA-699511F19788}">
      <dgm:prSet/>
      <dgm:spPr/>
      <dgm:t>
        <a:bodyPr/>
        <a:lstStyle/>
        <a:p>
          <a:endParaRPr lang="ru-RU"/>
        </a:p>
      </dgm:t>
    </dgm:pt>
    <dgm:pt modelId="{56531D21-2F4D-4E21-90A3-642FEF772DB8}" type="sibTrans" cxnId="{69E0D5CE-0A24-4DF3-98BA-699511F19788}">
      <dgm:prSet/>
      <dgm:spPr/>
      <dgm:t>
        <a:bodyPr/>
        <a:lstStyle/>
        <a:p>
          <a:endParaRPr lang="ru-RU"/>
        </a:p>
      </dgm:t>
    </dgm:pt>
    <dgm:pt modelId="{17CEF936-BE0E-4A8B-8DC6-E48F41B688D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dirty="0">
              <a:ln/>
              <a:solidFill>
                <a:srgbClr val="FF6600"/>
              </a:solidFill>
              <a:effectLst/>
              <a:latin typeface="Batang" panose="02030600000101010101" pitchFamily="18" charset="-127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Шина управления</a:t>
          </a:r>
          <a:endParaRPr kumimoji="0" lang="ru-RU" altLang="ru-RU" b="0" i="0" u="none" strike="noStrike" cap="none" normalizeH="0" baseline="0" dirty="0">
            <a:ln/>
            <a:solidFill>
              <a:srgbClr val="FF6600"/>
            </a:solidFill>
            <a:effectLst/>
            <a:latin typeface="Batang" panose="02030600000101010101" pitchFamily="18" charset="-127"/>
          </a:endParaRPr>
        </a:p>
      </dgm:t>
    </dgm:pt>
    <dgm:pt modelId="{F8AA8110-C8F5-4D03-8B03-977C4C0CD6E1}" type="parTrans" cxnId="{F9539CD4-17D0-4442-BF04-9115C8C995F5}">
      <dgm:prSet/>
      <dgm:spPr/>
      <dgm:t>
        <a:bodyPr/>
        <a:lstStyle/>
        <a:p>
          <a:endParaRPr lang="ru-RU"/>
        </a:p>
      </dgm:t>
    </dgm:pt>
    <dgm:pt modelId="{B5EED447-114B-4938-9BA8-9D78776C853E}" type="sibTrans" cxnId="{F9539CD4-17D0-4442-BF04-9115C8C995F5}">
      <dgm:prSet/>
      <dgm:spPr/>
      <dgm:t>
        <a:bodyPr/>
        <a:lstStyle/>
        <a:p>
          <a:endParaRPr lang="ru-RU"/>
        </a:p>
      </dgm:t>
    </dgm:pt>
    <dgm:pt modelId="{79DF265B-ACA6-4DD6-8ABE-A3E586C9EBA8}" type="pres">
      <dgm:prSet presAssocID="{E2BC55E9-E17B-44CD-AB43-2C8082A32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E71314E-0C6F-4473-89A9-ABBD845A47E9}" type="pres">
      <dgm:prSet presAssocID="{EE8DC5E7-AC41-40FC-934E-50258A691D14}" presName="hierRoot1" presStyleCnt="0">
        <dgm:presLayoutVars>
          <dgm:hierBranch/>
        </dgm:presLayoutVars>
      </dgm:prSet>
      <dgm:spPr/>
    </dgm:pt>
    <dgm:pt modelId="{5B6EB446-A40C-47AF-A1A0-8D37AF9ED864}" type="pres">
      <dgm:prSet presAssocID="{EE8DC5E7-AC41-40FC-934E-50258A691D14}" presName="rootComposite1" presStyleCnt="0"/>
      <dgm:spPr/>
    </dgm:pt>
    <dgm:pt modelId="{483CEA5A-A4AA-4AC8-B583-8B97705194D3}" type="pres">
      <dgm:prSet presAssocID="{EE8DC5E7-AC41-40FC-934E-50258A691D14}" presName="rootText1" presStyleLbl="node0" presStyleIdx="0" presStyleCnt="1">
        <dgm:presLayoutVars>
          <dgm:chPref val="3"/>
        </dgm:presLayoutVars>
      </dgm:prSet>
      <dgm:spPr/>
    </dgm:pt>
    <dgm:pt modelId="{525FD99F-64C9-43CE-B876-F4765B46CC1C}" type="pres">
      <dgm:prSet presAssocID="{EE8DC5E7-AC41-40FC-934E-50258A691D14}" presName="rootConnector1" presStyleLbl="node1" presStyleIdx="0" presStyleCnt="0"/>
      <dgm:spPr/>
    </dgm:pt>
    <dgm:pt modelId="{02ACFD45-3342-4180-918D-BD3C105C61A1}" type="pres">
      <dgm:prSet presAssocID="{EE8DC5E7-AC41-40FC-934E-50258A691D14}" presName="hierChild2" presStyleCnt="0"/>
      <dgm:spPr/>
    </dgm:pt>
    <dgm:pt modelId="{2A16FD4F-C978-4EEE-B184-E0D5A01C24E2}" type="pres">
      <dgm:prSet presAssocID="{2A84F4C7-5949-4612-882D-AC0EBF2718AF}" presName="Name35" presStyleLbl="parChTrans1D2" presStyleIdx="0" presStyleCnt="3"/>
      <dgm:spPr/>
    </dgm:pt>
    <dgm:pt modelId="{FDC96687-470B-4FDC-B8D0-0B3BEC3EE853}" type="pres">
      <dgm:prSet presAssocID="{9E8025C8-918B-4B0B-8D9A-3131F9B0FEA6}" presName="hierRoot2" presStyleCnt="0">
        <dgm:presLayoutVars>
          <dgm:hierBranch/>
        </dgm:presLayoutVars>
      </dgm:prSet>
      <dgm:spPr/>
    </dgm:pt>
    <dgm:pt modelId="{68CB71CB-F14F-450E-94DB-9CF1F92B7C3C}" type="pres">
      <dgm:prSet presAssocID="{9E8025C8-918B-4B0B-8D9A-3131F9B0FEA6}" presName="rootComposite" presStyleCnt="0"/>
      <dgm:spPr/>
    </dgm:pt>
    <dgm:pt modelId="{09DBB56F-6742-4481-B190-99824ED9E88A}" type="pres">
      <dgm:prSet presAssocID="{9E8025C8-918B-4B0B-8D9A-3131F9B0FEA6}" presName="rootText" presStyleLbl="node2" presStyleIdx="0" presStyleCnt="3">
        <dgm:presLayoutVars>
          <dgm:chPref val="3"/>
        </dgm:presLayoutVars>
      </dgm:prSet>
      <dgm:spPr/>
    </dgm:pt>
    <dgm:pt modelId="{9FA77EA0-B438-4899-9670-8162C01E122D}" type="pres">
      <dgm:prSet presAssocID="{9E8025C8-918B-4B0B-8D9A-3131F9B0FEA6}" presName="rootConnector" presStyleLbl="node2" presStyleIdx="0" presStyleCnt="3"/>
      <dgm:spPr/>
    </dgm:pt>
    <dgm:pt modelId="{B3D27BBB-A561-4F1C-B003-AC033753095C}" type="pres">
      <dgm:prSet presAssocID="{9E8025C8-918B-4B0B-8D9A-3131F9B0FEA6}" presName="hierChild4" presStyleCnt="0"/>
      <dgm:spPr/>
    </dgm:pt>
    <dgm:pt modelId="{C2A865F7-40EA-40CF-A17D-A01847FC23D2}" type="pres">
      <dgm:prSet presAssocID="{9E8025C8-918B-4B0B-8D9A-3131F9B0FEA6}" presName="hierChild5" presStyleCnt="0"/>
      <dgm:spPr/>
    </dgm:pt>
    <dgm:pt modelId="{5693A88D-5531-4ACC-B3BC-581A1EE7151D}" type="pres">
      <dgm:prSet presAssocID="{84786C83-5D15-4A03-9932-C9AAE1D10AD1}" presName="Name35" presStyleLbl="parChTrans1D2" presStyleIdx="1" presStyleCnt="3"/>
      <dgm:spPr/>
    </dgm:pt>
    <dgm:pt modelId="{D00557F1-950F-4438-808C-F91C27F88C69}" type="pres">
      <dgm:prSet presAssocID="{D2FF595C-92BC-4528-8C02-FB3ECB5D1497}" presName="hierRoot2" presStyleCnt="0">
        <dgm:presLayoutVars>
          <dgm:hierBranch/>
        </dgm:presLayoutVars>
      </dgm:prSet>
      <dgm:spPr/>
    </dgm:pt>
    <dgm:pt modelId="{EF9F3129-6464-400B-B69B-8EBD51CB8232}" type="pres">
      <dgm:prSet presAssocID="{D2FF595C-92BC-4528-8C02-FB3ECB5D1497}" presName="rootComposite" presStyleCnt="0"/>
      <dgm:spPr/>
    </dgm:pt>
    <dgm:pt modelId="{09AABE49-FB29-45AB-A4DD-A26141BC25A0}" type="pres">
      <dgm:prSet presAssocID="{D2FF595C-92BC-4528-8C02-FB3ECB5D1497}" presName="rootText" presStyleLbl="node2" presStyleIdx="1" presStyleCnt="3">
        <dgm:presLayoutVars>
          <dgm:chPref val="3"/>
        </dgm:presLayoutVars>
      </dgm:prSet>
      <dgm:spPr/>
    </dgm:pt>
    <dgm:pt modelId="{B664DE61-2FD5-4253-9614-6E2143121362}" type="pres">
      <dgm:prSet presAssocID="{D2FF595C-92BC-4528-8C02-FB3ECB5D1497}" presName="rootConnector" presStyleLbl="node2" presStyleIdx="1" presStyleCnt="3"/>
      <dgm:spPr/>
    </dgm:pt>
    <dgm:pt modelId="{8987F161-7C82-489E-9A0E-C3F5B4127969}" type="pres">
      <dgm:prSet presAssocID="{D2FF595C-92BC-4528-8C02-FB3ECB5D1497}" presName="hierChild4" presStyleCnt="0"/>
      <dgm:spPr/>
    </dgm:pt>
    <dgm:pt modelId="{FD8CBCA4-6169-4DA0-B2B7-79C272849397}" type="pres">
      <dgm:prSet presAssocID="{D2FF595C-92BC-4528-8C02-FB3ECB5D1497}" presName="hierChild5" presStyleCnt="0"/>
      <dgm:spPr/>
    </dgm:pt>
    <dgm:pt modelId="{345AB9AC-4602-4790-97CE-1B0C4F4A0217}" type="pres">
      <dgm:prSet presAssocID="{F8AA8110-C8F5-4D03-8B03-977C4C0CD6E1}" presName="Name35" presStyleLbl="parChTrans1D2" presStyleIdx="2" presStyleCnt="3"/>
      <dgm:spPr/>
    </dgm:pt>
    <dgm:pt modelId="{C8BDDE58-BD08-48D4-90DB-12FCBAB9C899}" type="pres">
      <dgm:prSet presAssocID="{17CEF936-BE0E-4A8B-8DC6-E48F41B688DE}" presName="hierRoot2" presStyleCnt="0">
        <dgm:presLayoutVars>
          <dgm:hierBranch/>
        </dgm:presLayoutVars>
      </dgm:prSet>
      <dgm:spPr/>
    </dgm:pt>
    <dgm:pt modelId="{67CB31DA-C456-4AC9-B408-DF158F9C4F80}" type="pres">
      <dgm:prSet presAssocID="{17CEF936-BE0E-4A8B-8DC6-E48F41B688DE}" presName="rootComposite" presStyleCnt="0"/>
      <dgm:spPr/>
    </dgm:pt>
    <dgm:pt modelId="{3B91A3AE-6D8E-4BD8-B50B-055FE2FB27D3}" type="pres">
      <dgm:prSet presAssocID="{17CEF936-BE0E-4A8B-8DC6-E48F41B688DE}" presName="rootText" presStyleLbl="node2" presStyleIdx="2" presStyleCnt="3">
        <dgm:presLayoutVars>
          <dgm:chPref val="3"/>
        </dgm:presLayoutVars>
      </dgm:prSet>
      <dgm:spPr/>
    </dgm:pt>
    <dgm:pt modelId="{64269A56-0C6A-4855-8977-09BFB9F8E825}" type="pres">
      <dgm:prSet presAssocID="{17CEF936-BE0E-4A8B-8DC6-E48F41B688DE}" presName="rootConnector" presStyleLbl="node2" presStyleIdx="2" presStyleCnt="3"/>
      <dgm:spPr/>
    </dgm:pt>
    <dgm:pt modelId="{478B70A4-FC44-42EA-9657-4828659D13F7}" type="pres">
      <dgm:prSet presAssocID="{17CEF936-BE0E-4A8B-8DC6-E48F41B688DE}" presName="hierChild4" presStyleCnt="0"/>
      <dgm:spPr/>
    </dgm:pt>
    <dgm:pt modelId="{944DCE9B-A296-4E5E-8C1C-429A48AD8293}" type="pres">
      <dgm:prSet presAssocID="{17CEF936-BE0E-4A8B-8DC6-E48F41B688DE}" presName="hierChild5" presStyleCnt="0"/>
      <dgm:spPr/>
    </dgm:pt>
    <dgm:pt modelId="{C4C59B6B-9EAF-485A-9058-0350C0727DA1}" type="pres">
      <dgm:prSet presAssocID="{EE8DC5E7-AC41-40FC-934E-50258A691D14}" presName="hierChild3" presStyleCnt="0"/>
      <dgm:spPr/>
    </dgm:pt>
  </dgm:ptLst>
  <dgm:cxnLst>
    <dgm:cxn modelId="{97117115-7234-453D-80FF-6A1ABD0FA222}" srcId="{EE8DC5E7-AC41-40FC-934E-50258A691D14}" destId="{9E8025C8-918B-4B0B-8D9A-3131F9B0FEA6}" srcOrd="0" destOrd="0" parTransId="{2A84F4C7-5949-4612-882D-AC0EBF2718AF}" sibTransId="{EF6D08FB-76E9-433E-82CE-347DC69D9714}"/>
    <dgm:cxn modelId="{B9289043-D250-4793-BB67-3F1E7A8D7724}" type="presOf" srcId="{D2FF595C-92BC-4528-8C02-FB3ECB5D1497}" destId="{B664DE61-2FD5-4253-9614-6E2143121362}" srcOrd="1" destOrd="0" presId="urn:microsoft.com/office/officeart/2005/8/layout/orgChart1"/>
    <dgm:cxn modelId="{5CBA5970-99AF-456F-8F1D-98BEB504A56E}" type="presOf" srcId="{EE8DC5E7-AC41-40FC-934E-50258A691D14}" destId="{525FD99F-64C9-43CE-B876-F4765B46CC1C}" srcOrd="1" destOrd="0" presId="urn:microsoft.com/office/officeart/2005/8/layout/orgChart1"/>
    <dgm:cxn modelId="{41F1C755-A308-4BDE-88DE-774CD5348B09}" srcId="{E2BC55E9-E17B-44CD-AB43-2C8082A327AF}" destId="{EE8DC5E7-AC41-40FC-934E-50258A691D14}" srcOrd="0" destOrd="0" parTransId="{DA14B981-101B-48DD-9FEC-DEC3B0B77541}" sibTransId="{EC5398F2-8F76-46BA-8A1A-E8720711093C}"/>
    <dgm:cxn modelId="{4A9A677D-72CF-4C6A-976D-A85A5DF491D8}" type="presOf" srcId="{F8AA8110-C8F5-4D03-8B03-977C4C0CD6E1}" destId="{345AB9AC-4602-4790-97CE-1B0C4F4A0217}" srcOrd="0" destOrd="0" presId="urn:microsoft.com/office/officeart/2005/8/layout/orgChart1"/>
    <dgm:cxn modelId="{D8F94E89-D658-406F-BE02-3A0B83FAA20B}" type="presOf" srcId="{9E8025C8-918B-4B0B-8D9A-3131F9B0FEA6}" destId="{9FA77EA0-B438-4899-9670-8162C01E122D}" srcOrd="1" destOrd="0" presId="urn:microsoft.com/office/officeart/2005/8/layout/orgChart1"/>
    <dgm:cxn modelId="{9D39ACA6-2E9E-4068-8219-909351AC1729}" type="presOf" srcId="{9E8025C8-918B-4B0B-8D9A-3131F9B0FEA6}" destId="{09DBB56F-6742-4481-B190-99824ED9E88A}" srcOrd="0" destOrd="0" presId="urn:microsoft.com/office/officeart/2005/8/layout/orgChart1"/>
    <dgm:cxn modelId="{F06EA8AA-E2C3-4261-B92B-3A600780F856}" type="presOf" srcId="{17CEF936-BE0E-4A8B-8DC6-E48F41B688DE}" destId="{64269A56-0C6A-4855-8977-09BFB9F8E825}" srcOrd="1" destOrd="0" presId="urn:microsoft.com/office/officeart/2005/8/layout/orgChart1"/>
    <dgm:cxn modelId="{37BED9AB-DA33-4679-89B5-271990D4C1EA}" type="presOf" srcId="{E2BC55E9-E17B-44CD-AB43-2C8082A327AF}" destId="{79DF265B-ACA6-4DD6-8ABE-A3E586C9EBA8}" srcOrd="0" destOrd="0" presId="urn:microsoft.com/office/officeart/2005/8/layout/orgChart1"/>
    <dgm:cxn modelId="{A7E7DEAD-EC59-4088-891F-779E0429CDB7}" type="presOf" srcId="{2A84F4C7-5949-4612-882D-AC0EBF2718AF}" destId="{2A16FD4F-C978-4EEE-B184-E0D5A01C24E2}" srcOrd="0" destOrd="0" presId="urn:microsoft.com/office/officeart/2005/8/layout/orgChart1"/>
    <dgm:cxn modelId="{CB0E4EB0-6B99-4D2B-9302-C8A757927163}" type="presOf" srcId="{EE8DC5E7-AC41-40FC-934E-50258A691D14}" destId="{483CEA5A-A4AA-4AC8-B583-8B97705194D3}" srcOrd="0" destOrd="0" presId="urn:microsoft.com/office/officeart/2005/8/layout/orgChart1"/>
    <dgm:cxn modelId="{DE32A7B1-68CB-45D1-8B41-E966F09ED9A9}" type="presOf" srcId="{84786C83-5D15-4A03-9932-C9AAE1D10AD1}" destId="{5693A88D-5531-4ACC-B3BC-581A1EE7151D}" srcOrd="0" destOrd="0" presId="urn:microsoft.com/office/officeart/2005/8/layout/orgChart1"/>
    <dgm:cxn modelId="{7A76A8BB-35D0-4889-B597-6E1681D13B4C}" type="presOf" srcId="{17CEF936-BE0E-4A8B-8DC6-E48F41B688DE}" destId="{3B91A3AE-6D8E-4BD8-B50B-055FE2FB27D3}" srcOrd="0" destOrd="0" presId="urn:microsoft.com/office/officeart/2005/8/layout/orgChart1"/>
    <dgm:cxn modelId="{41CDE6C3-FD05-462B-A1DF-51F8B9647446}" type="presOf" srcId="{D2FF595C-92BC-4528-8C02-FB3ECB5D1497}" destId="{09AABE49-FB29-45AB-A4DD-A26141BC25A0}" srcOrd="0" destOrd="0" presId="urn:microsoft.com/office/officeart/2005/8/layout/orgChart1"/>
    <dgm:cxn modelId="{69E0D5CE-0A24-4DF3-98BA-699511F19788}" srcId="{EE8DC5E7-AC41-40FC-934E-50258A691D14}" destId="{D2FF595C-92BC-4528-8C02-FB3ECB5D1497}" srcOrd="1" destOrd="0" parTransId="{84786C83-5D15-4A03-9932-C9AAE1D10AD1}" sibTransId="{56531D21-2F4D-4E21-90A3-642FEF772DB8}"/>
    <dgm:cxn modelId="{F9539CD4-17D0-4442-BF04-9115C8C995F5}" srcId="{EE8DC5E7-AC41-40FC-934E-50258A691D14}" destId="{17CEF936-BE0E-4A8B-8DC6-E48F41B688DE}" srcOrd="2" destOrd="0" parTransId="{F8AA8110-C8F5-4D03-8B03-977C4C0CD6E1}" sibTransId="{B5EED447-114B-4938-9BA8-9D78776C853E}"/>
    <dgm:cxn modelId="{7AEF82D6-2C48-476D-AE79-876AF3ABF931}" type="presParOf" srcId="{79DF265B-ACA6-4DD6-8ABE-A3E586C9EBA8}" destId="{CE71314E-0C6F-4473-89A9-ABBD845A47E9}" srcOrd="0" destOrd="0" presId="urn:microsoft.com/office/officeart/2005/8/layout/orgChart1"/>
    <dgm:cxn modelId="{C8B678F4-8C78-40E7-B213-FFC2951D7036}" type="presParOf" srcId="{CE71314E-0C6F-4473-89A9-ABBD845A47E9}" destId="{5B6EB446-A40C-47AF-A1A0-8D37AF9ED864}" srcOrd="0" destOrd="0" presId="urn:microsoft.com/office/officeart/2005/8/layout/orgChart1"/>
    <dgm:cxn modelId="{519DF983-5AB1-4F5E-8D25-14BBEB09812F}" type="presParOf" srcId="{5B6EB446-A40C-47AF-A1A0-8D37AF9ED864}" destId="{483CEA5A-A4AA-4AC8-B583-8B97705194D3}" srcOrd="0" destOrd="0" presId="urn:microsoft.com/office/officeart/2005/8/layout/orgChart1"/>
    <dgm:cxn modelId="{1F9916C2-3DB2-474B-B1C4-00CAC9518606}" type="presParOf" srcId="{5B6EB446-A40C-47AF-A1A0-8D37AF9ED864}" destId="{525FD99F-64C9-43CE-B876-F4765B46CC1C}" srcOrd="1" destOrd="0" presId="urn:microsoft.com/office/officeart/2005/8/layout/orgChart1"/>
    <dgm:cxn modelId="{2EBFD68E-B17E-4EC3-BF61-70003693F77D}" type="presParOf" srcId="{CE71314E-0C6F-4473-89A9-ABBD845A47E9}" destId="{02ACFD45-3342-4180-918D-BD3C105C61A1}" srcOrd="1" destOrd="0" presId="urn:microsoft.com/office/officeart/2005/8/layout/orgChart1"/>
    <dgm:cxn modelId="{3005EAC3-6750-4EFE-924F-4B53E5509CC8}" type="presParOf" srcId="{02ACFD45-3342-4180-918D-BD3C105C61A1}" destId="{2A16FD4F-C978-4EEE-B184-E0D5A01C24E2}" srcOrd="0" destOrd="0" presId="urn:microsoft.com/office/officeart/2005/8/layout/orgChart1"/>
    <dgm:cxn modelId="{008F884B-72C4-45EB-8EAA-0E09688582A4}" type="presParOf" srcId="{02ACFD45-3342-4180-918D-BD3C105C61A1}" destId="{FDC96687-470B-4FDC-B8D0-0B3BEC3EE853}" srcOrd="1" destOrd="0" presId="urn:microsoft.com/office/officeart/2005/8/layout/orgChart1"/>
    <dgm:cxn modelId="{099AFEC0-F20E-4DBA-9CA0-1E7A2921478C}" type="presParOf" srcId="{FDC96687-470B-4FDC-B8D0-0B3BEC3EE853}" destId="{68CB71CB-F14F-450E-94DB-9CF1F92B7C3C}" srcOrd="0" destOrd="0" presId="urn:microsoft.com/office/officeart/2005/8/layout/orgChart1"/>
    <dgm:cxn modelId="{7BC0ED03-055A-41F3-8B87-06DF19840E5B}" type="presParOf" srcId="{68CB71CB-F14F-450E-94DB-9CF1F92B7C3C}" destId="{09DBB56F-6742-4481-B190-99824ED9E88A}" srcOrd="0" destOrd="0" presId="urn:microsoft.com/office/officeart/2005/8/layout/orgChart1"/>
    <dgm:cxn modelId="{C8FAA117-5BED-4CCC-B13C-212842A91308}" type="presParOf" srcId="{68CB71CB-F14F-450E-94DB-9CF1F92B7C3C}" destId="{9FA77EA0-B438-4899-9670-8162C01E122D}" srcOrd="1" destOrd="0" presId="urn:microsoft.com/office/officeart/2005/8/layout/orgChart1"/>
    <dgm:cxn modelId="{164F6318-9D24-4995-97EF-FD6EF4641119}" type="presParOf" srcId="{FDC96687-470B-4FDC-B8D0-0B3BEC3EE853}" destId="{B3D27BBB-A561-4F1C-B003-AC033753095C}" srcOrd="1" destOrd="0" presId="urn:microsoft.com/office/officeart/2005/8/layout/orgChart1"/>
    <dgm:cxn modelId="{429D42EA-6664-4F0A-8189-BDCCE3E8A349}" type="presParOf" srcId="{FDC96687-470B-4FDC-B8D0-0B3BEC3EE853}" destId="{C2A865F7-40EA-40CF-A17D-A01847FC23D2}" srcOrd="2" destOrd="0" presId="urn:microsoft.com/office/officeart/2005/8/layout/orgChart1"/>
    <dgm:cxn modelId="{563651DB-5722-4A0E-9F4D-E2276D79B228}" type="presParOf" srcId="{02ACFD45-3342-4180-918D-BD3C105C61A1}" destId="{5693A88D-5531-4ACC-B3BC-581A1EE7151D}" srcOrd="2" destOrd="0" presId="urn:microsoft.com/office/officeart/2005/8/layout/orgChart1"/>
    <dgm:cxn modelId="{11EF84C8-14FB-4CD0-B8D5-1DEE06DEB27B}" type="presParOf" srcId="{02ACFD45-3342-4180-918D-BD3C105C61A1}" destId="{D00557F1-950F-4438-808C-F91C27F88C69}" srcOrd="3" destOrd="0" presId="urn:microsoft.com/office/officeart/2005/8/layout/orgChart1"/>
    <dgm:cxn modelId="{FFA45533-7B8D-4221-B677-96AA60220014}" type="presParOf" srcId="{D00557F1-950F-4438-808C-F91C27F88C69}" destId="{EF9F3129-6464-400B-B69B-8EBD51CB8232}" srcOrd="0" destOrd="0" presId="urn:microsoft.com/office/officeart/2005/8/layout/orgChart1"/>
    <dgm:cxn modelId="{88497747-4E8D-487B-AC83-9235415ED87D}" type="presParOf" srcId="{EF9F3129-6464-400B-B69B-8EBD51CB8232}" destId="{09AABE49-FB29-45AB-A4DD-A26141BC25A0}" srcOrd="0" destOrd="0" presId="urn:microsoft.com/office/officeart/2005/8/layout/orgChart1"/>
    <dgm:cxn modelId="{B8867E80-4B40-45D8-AAFA-F903DE309680}" type="presParOf" srcId="{EF9F3129-6464-400B-B69B-8EBD51CB8232}" destId="{B664DE61-2FD5-4253-9614-6E2143121362}" srcOrd="1" destOrd="0" presId="urn:microsoft.com/office/officeart/2005/8/layout/orgChart1"/>
    <dgm:cxn modelId="{35EDA83A-FE5C-4876-B537-089649B23651}" type="presParOf" srcId="{D00557F1-950F-4438-808C-F91C27F88C69}" destId="{8987F161-7C82-489E-9A0E-C3F5B4127969}" srcOrd="1" destOrd="0" presId="urn:microsoft.com/office/officeart/2005/8/layout/orgChart1"/>
    <dgm:cxn modelId="{B70C806D-B952-4B71-838E-0CA3F9B8227A}" type="presParOf" srcId="{D00557F1-950F-4438-808C-F91C27F88C69}" destId="{FD8CBCA4-6169-4DA0-B2B7-79C272849397}" srcOrd="2" destOrd="0" presId="urn:microsoft.com/office/officeart/2005/8/layout/orgChart1"/>
    <dgm:cxn modelId="{7ED58596-7AE5-4F84-9D83-C5A2262816E1}" type="presParOf" srcId="{02ACFD45-3342-4180-918D-BD3C105C61A1}" destId="{345AB9AC-4602-4790-97CE-1B0C4F4A0217}" srcOrd="4" destOrd="0" presId="urn:microsoft.com/office/officeart/2005/8/layout/orgChart1"/>
    <dgm:cxn modelId="{3EFD18B6-33B3-44FE-AFAE-AC6B27BC7563}" type="presParOf" srcId="{02ACFD45-3342-4180-918D-BD3C105C61A1}" destId="{C8BDDE58-BD08-48D4-90DB-12FCBAB9C899}" srcOrd="5" destOrd="0" presId="urn:microsoft.com/office/officeart/2005/8/layout/orgChart1"/>
    <dgm:cxn modelId="{A1F5B1F1-F022-4CEF-8188-AE0691DDB349}" type="presParOf" srcId="{C8BDDE58-BD08-48D4-90DB-12FCBAB9C899}" destId="{67CB31DA-C456-4AC9-B408-DF158F9C4F80}" srcOrd="0" destOrd="0" presId="urn:microsoft.com/office/officeart/2005/8/layout/orgChart1"/>
    <dgm:cxn modelId="{DC070081-ECB3-4CF3-90D0-4D3D98FF6EB6}" type="presParOf" srcId="{67CB31DA-C456-4AC9-B408-DF158F9C4F80}" destId="{3B91A3AE-6D8E-4BD8-B50B-055FE2FB27D3}" srcOrd="0" destOrd="0" presId="urn:microsoft.com/office/officeart/2005/8/layout/orgChart1"/>
    <dgm:cxn modelId="{201EABDF-7832-403D-937E-006AFBFBF492}" type="presParOf" srcId="{67CB31DA-C456-4AC9-B408-DF158F9C4F80}" destId="{64269A56-0C6A-4855-8977-09BFB9F8E825}" srcOrd="1" destOrd="0" presId="urn:microsoft.com/office/officeart/2005/8/layout/orgChart1"/>
    <dgm:cxn modelId="{21F9AAE8-8EDE-454B-A724-CE0C90C91B71}" type="presParOf" srcId="{C8BDDE58-BD08-48D4-90DB-12FCBAB9C899}" destId="{478B70A4-FC44-42EA-9657-4828659D13F7}" srcOrd="1" destOrd="0" presId="urn:microsoft.com/office/officeart/2005/8/layout/orgChart1"/>
    <dgm:cxn modelId="{309E87D4-EFDB-4FBF-A8FE-48C9C573F3B1}" type="presParOf" srcId="{C8BDDE58-BD08-48D4-90DB-12FCBAB9C899}" destId="{944DCE9B-A296-4E5E-8C1C-429A48AD8293}" srcOrd="2" destOrd="0" presId="urn:microsoft.com/office/officeart/2005/8/layout/orgChart1"/>
    <dgm:cxn modelId="{51F6B0A2-34F5-47F0-BD85-A103E1AECECD}" type="presParOf" srcId="{CE71314E-0C6F-4473-89A9-ABBD845A47E9}" destId="{C4C59B6B-9EAF-485A-9058-0350C0727D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46688F-2100-443B-8866-3A1E0979BF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ED37F674-69DC-4B76-B281-00FC4A022B5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Основные режимы использования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1" u="none" strike="noStrike" cap="none" normalizeH="0" baseline="0">
              <a:ln>
                <a:noFill/>
              </a:ln>
              <a:solidFill>
                <a:srgbClr val="99FF66"/>
              </a:solidFill>
              <a:effectLst/>
              <a:latin typeface="Batang" panose="02030600000101010101" pitchFamily="18" charset="-127"/>
            </a:rPr>
            <a:t>шины передачи данных</a:t>
          </a:r>
          <a:r>
            <a: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 </a:t>
          </a:r>
        </a:p>
      </dgm:t>
    </dgm:pt>
    <dgm:pt modelId="{E777BD2E-42D2-47F7-84E3-ED243FEF0C11}" type="parTrans" cxnId="{A9224E59-A122-46E0-A8EB-A66A8235FE68}">
      <dgm:prSet/>
      <dgm:spPr/>
      <dgm:t>
        <a:bodyPr/>
        <a:lstStyle/>
        <a:p>
          <a:endParaRPr lang="ru-RU"/>
        </a:p>
      </dgm:t>
    </dgm:pt>
    <dgm:pt modelId="{65E30733-DC26-45F9-81BA-F4A77DC85CB2}" type="sibTrans" cxnId="{A9224E59-A122-46E0-A8EB-A66A8235FE68}">
      <dgm:prSet/>
      <dgm:spPr/>
      <dgm:t>
        <a:bodyPr/>
        <a:lstStyle/>
        <a:p>
          <a:endParaRPr lang="ru-RU"/>
        </a:p>
      </dgm:t>
    </dgm:pt>
    <dgm:pt modelId="{1A6FDDA7-BA16-41AE-A3DD-4BD0F23C9F0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запись/чтение данных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из оперативной памяти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и из внешних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запоминающих устройств </a:t>
          </a:r>
        </a:p>
      </dgm:t>
    </dgm:pt>
    <dgm:pt modelId="{A9E0BAAA-7735-49E5-9B35-F7CAE922776E}" type="parTrans" cxnId="{E6FA44CA-CE75-4E12-90A9-25FE7E1CBC0D}">
      <dgm:prSet/>
      <dgm:spPr/>
      <dgm:t>
        <a:bodyPr/>
        <a:lstStyle/>
        <a:p>
          <a:endParaRPr lang="ru-RU"/>
        </a:p>
      </dgm:t>
    </dgm:pt>
    <dgm:pt modelId="{C809DDAA-D521-452D-9A00-7F13EE605AD6}" type="sibTrans" cxnId="{E6FA44CA-CE75-4E12-90A9-25FE7E1CBC0D}">
      <dgm:prSet/>
      <dgm:spPr/>
      <dgm:t>
        <a:bodyPr/>
        <a:lstStyle/>
        <a:p>
          <a:endParaRPr lang="ru-RU"/>
        </a:p>
      </dgm:t>
    </dgm:pt>
    <dgm:pt modelId="{596D737E-3632-4402-A298-395E3B2CFCD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чтение данных 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 устройств ввода </a:t>
          </a:r>
        </a:p>
      </dgm:t>
    </dgm:pt>
    <dgm:pt modelId="{E8DBF81F-DB79-4021-8A14-9FBFABE149DD}" type="parTrans" cxnId="{B2B0A55A-1D68-4249-AA2E-D9C33F3F754B}">
      <dgm:prSet/>
      <dgm:spPr/>
      <dgm:t>
        <a:bodyPr/>
        <a:lstStyle/>
        <a:p>
          <a:endParaRPr lang="ru-RU"/>
        </a:p>
      </dgm:t>
    </dgm:pt>
    <dgm:pt modelId="{A42217AD-2402-4806-A430-BAE7F8210EC3}" type="sibTrans" cxnId="{B2B0A55A-1D68-4249-AA2E-D9C33F3F754B}">
      <dgm:prSet/>
      <dgm:spPr/>
      <dgm:t>
        <a:bodyPr/>
        <a:lstStyle/>
        <a:p>
          <a:endParaRPr lang="ru-RU"/>
        </a:p>
      </dgm:t>
    </dgm:pt>
    <dgm:pt modelId="{D74A9748-77A5-40F6-9DEC-F2327F93DCF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пересылка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данных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на устройства вывода </a:t>
          </a:r>
        </a:p>
      </dgm:t>
    </dgm:pt>
    <dgm:pt modelId="{DDE731F2-6AC9-475F-9F87-65666F56DB83}" type="parTrans" cxnId="{8FB22D21-DCEF-4224-ADF5-E9450FD71292}">
      <dgm:prSet/>
      <dgm:spPr/>
      <dgm:t>
        <a:bodyPr/>
        <a:lstStyle/>
        <a:p>
          <a:endParaRPr lang="ru-RU"/>
        </a:p>
      </dgm:t>
    </dgm:pt>
    <dgm:pt modelId="{F15519D0-282C-4F7B-BD27-A1B77A2D1333}" type="sibTrans" cxnId="{8FB22D21-DCEF-4224-ADF5-E9450FD71292}">
      <dgm:prSet/>
      <dgm:spPr/>
      <dgm:t>
        <a:bodyPr/>
        <a:lstStyle/>
        <a:p>
          <a:endParaRPr lang="ru-RU"/>
        </a:p>
      </dgm:t>
    </dgm:pt>
    <dgm:pt modelId="{17FDBF39-DCC7-446A-9D96-FA12E94F8FFB}" type="pres">
      <dgm:prSet presAssocID="{F946688F-2100-443B-8866-3A1E0979BF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4B65EA-F215-4339-8DD3-690F137451F5}" type="pres">
      <dgm:prSet presAssocID="{ED37F674-69DC-4B76-B281-00FC4A022B5B}" presName="hierRoot1" presStyleCnt="0">
        <dgm:presLayoutVars>
          <dgm:hierBranch/>
        </dgm:presLayoutVars>
      </dgm:prSet>
      <dgm:spPr/>
    </dgm:pt>
    <dgm:pt modelId="{D4C3D84E-1E22-41E3-ABCC-1B337B098DDF}" type="pres">
      <dgm:prSet presAssocID="{ED37F674-69DC-4B76-B281-00FC4A022B5B}" presName="rootComposite1" presStyleCnt="0"/>
      <dgm:spPr/>
    </dgm:pt>
    <dgm:pt modelId="{037C826C-5DC6-4043-808F-ADD7E0271C6B}" type="pres">
      <dgm:prSet presAssocID="{ED37F674-69DC-4B76-B281-00FC4A022B5B}" presName="rootText1" presStyleLbl="node0" presStyleIdx="0" presStyleCnt="1">
        <dgm:presLayoutVars>
          <dgm:chPref val="3"/>
        </dgm:presLayoutVars>
      </dgm:prSet>
      <dgm:spPr/>
    </dgm:pt>
    <dgm:pt modelId="{286BD31C-3E58-4E76-B21F-952CB30D2E89}" type="pres">
      <dgm:prSet presAssocID="{ED37F674-69DC-4B76-B281-00FC4A022B5B}" presName="rootConnector1" presStyleLbl="node1" presStyleIdx="0" presStyleCnt="0"/>
      <dgm:spPr/>
    </dgm:pt>
    <dgm:pt modelId="{43B36FD1-E185-4DCD-81A9-BB994C3A87BA}" type="pres">
      <dgm:prSet presAssocID="{ED37F674-69DC-4B76-B281-00FC4A022B5B}" presName="hierChild2" presStyleCnt="0"/>
      <dgm:spPr/>
    </dgm:pt>
    <dgm:pt modelId="{82671789-4D84-4943-BBE7-2DAC436BFD97}" type="pres">
      <dgm:prSet presAssocID="{A9E0BAAA-7735-49E5-9B35-F7CAE922776E}" presName="Name35" presStyleLbl="parChTrans1D2" presStyleIdx="0" presStyleCnt="3"/>
      <dgm:spPr/>
    </dgm:pt>
    <dgm:pt modelId="{7D0BD48F-4EFF-4FEC-88C1-1E7633CFB570}" type="pres">
      <dgm:prSet presAssocID="{1A6FDDA7-BA16-41AE-A3DD-4BD0F23C9F09}" presName="hierRoot2" presStyleCnt="0">
        <dgm:presLayoutVars>
          <dgm:hierBranch/>
        </dgm:presLayoutVars>
      </dgm:prSet>
      <dgm:spPr/>
    </dgm:pt>
    <dgm:pt modelId="{89A22EF0-717A-4E5F-B68A-BA764357C78C}" type="pres">
      <dgm:prSet presAssocID="{1A6FDDA7-BA16-41AE-A3DD-4BD0F23C9F09}" presName="rootComposite" presStyleCnt="0"/>
      <dgm:spPr/>
    </dgm:pt>
    <dgm:pt modelId="{860148BA-AE7F-4F6F-B2E0-8A63447CD314}" type="pres">
      <dgm:prSet presAssocID="{1A6FDDA7-BA16-41AE-A3DD-4BD0F23C9F09}" presName="rootText" presStyleLbl="node2" presStyleIdx="0" presStyleCnt="3">
        <dgm:presLayoutVars>
          <dgm:chPref val="3"/>
        </dgm:presLayoutVars>
      </dgm:prSet>
      <dgm:spPr/>
    </dgm:pt>
    <dgm:pt modelId="{D21D3620-23AB-49AC-BD4B-E52E6E67AD1C}" type="pres">
      <dgm:prSet presAssocID="{1A6FDDA7-BA16-41AE-A3DD-4BD0F23C9F09}" presName="rootConnector" presStyleLbl="node2" presStyleIdx="0" presStyleCnt="3"/>
      <dgm:spPr/>
    </dgm:pt>
    <dgm:pt modelId="{470E49FE-4C5F-48CF-9C62-7E2B0508132B}" type="pres">
      <dgm:prSet presAssocID="{1A6FDDA7-BA16-41AE-A3DD-4BD0F23C9F09}" presName="hierChild4" presStyleCnt="0"/>
      <dgm:spPr/>
    </dgm:pt>
    <dgm:pt modelId="{61FD5A41-25F4-430C-A844-C58A38BAFEAB}" type="pres">
      <dgm:prSet presAssocID="{1A6FDDA7-BA16-41AE-A3DD-4BD0F23C9F09}" presName="hierChild5" presStyleCnt="0"/>
      <dgm:spPr/>
    </dgm:pt>
    <dgm:pt modelId="{4783AD09-FFB1-447E-B289-7BE0CD9726D7}" type="pres">
      <dgm:prSet presAssocID="{E8DBF81F-DB79-4021-8A14-9FBFABE149DD}" presName="Name35" presStyleLbl="parChTrans1D2" presStyleIdx="1" presStyleCnt="3"/>
      <dgm:spPr/>
    </dgm:pt>
    <dgm:pt modelId="{D5E6266E-5A17-479E-A26D-593B628388CC}" type="pres">
      <dgm:prSet presAssocID="{596D737E-3632-4402-A298-395E3B2CFCD9}" presName="hierRoot2" presStyleCnt="0">
        <dgm:presLayoutVars>
          <dgm:hierBranch/>
        </dgm:presLayoutVars>
      </dgm:prSet>
      <dgm:spPr/>
    </dgm:pt>
    <dgm:pt modelId="{AB84B592-474D-4BEC-BCAF-2AEFDBA4B618}" type="pres">
      <dgm:prSet presAssocID="{596D737E-3632-4402-A298-395E3B2CFCD9}" presName="rootComposite" presStyleCnt="0"/>
      <dgm:spPr/>
    </dgm:pt>
    <dgm:pt modelId="{AF0A2B2A-5679-48E6-8486-5BCE42AA3D08}" type="pres">
      <dgm:prSet presAssocID="{596D737E-3632-4402-A298-395E3B2CFCD9}" presName="rootText" presStyleLbl="node2" presStyleIdx="1" presStyleCnt="3">
        <dgm:presLayoutVars>
          <dgm:chPref val="3"/>
        </dgm:presLayoutVars>
      </dgm:prSet>
      <dgm:spPr/>
    </dgm:pt>
    <dgm:pt modelId="{E2076E9A-5D88-4309-852E-A7C88D3C3A3C}" type="pres">
      <dgm:prSet presAssocID="{596D737E-3632-4402-A298-395E3B2CFCD9}" presName="rootConnector" presStyleLbl="node2" presStyleIdx="1" presStyleCnt="3"/>
      <dgm:spPr/>
    </dgm:pt>
    <dgm:pt modelId="{E6481DEE-D40C-44F9-8763-C1226F21B8BD}" type="pres">
      <dgm:prSet presAssocID="{596D737E-3632-4402-A298-395E3B2CFCD9}" presName="hierChild4" presStyleCnt="0"/>
      <dgm:spPr/>
    </dgm:pt>
    <dgm:pt modelId="{DE0586EC-A382-499A-A5FF-A4EB20AE7284}" type="pres">
      <dgm:prSet presAssocID="{596D737E-3632-4402-A298-395E3B2CFCD9}" presName="hierChild5" presStyleCnt="0"/>
      <dgm:spPr/>
    </dgm:pt>
    <dgm:pt modelId="{905D91EC-6462-42CF-9316-EE3F0AFDFFFF}" type="pres">
      <dgm:prSet presAssocID="{DDE731F2-6AC9-475F-9F87-65666F56DB83}" presName="Name35" presStyleLbl="parChTrans1D2" presStyleIdx="2" presStyleCnt="3"/>
      <dgm:spPr/>
    </dgm:pt>
    <dgm:pt modelId="{CC9668DA-9B1F-449B-BA8D-4CF7A55E914F}" type="pres">
      <dgm:prSet presAssocID="{D74A9748-77A5-40F6-9DEC-F2327F93DCFF}" presName="hierRoot2" presStyleCnt="0">
        <dgm:presLayoutVars>
          <dgm:hierBranch/>
        </dgm:presLayoutVars>
      </dgm:prSet>
      <dgm:spPr/>
    </dgm:pt>
    <dgm:pt modelId="{70D61C52-EE07-40C8-87A2-88F39061BF3A}" type="pres">
      <dgm:prSet presAssocID="{D74A9748-77A5-40F6-9DEC-F2327F93DCFF}" presName="rootComposite" presStyleCnt="0"/>
      <dgm:spPr/>
    </dgm:pt>
    <dgm:pt modelId="{0E260699-9501-4E9B-AEB6-0D93E04E1F7F}" type="pres">
      <dgm:prSet presAssocID="{D74A9748-77A5-40F6-9DEC-F2327F93DCFF}" presName="rootText" presStyleLbl="node2" presStyleIdx="2" presStyleCnt="3">
        <dgm:presLayoutVars>
          <dgm:chPref val="3"/>
        </dgm:presLayoutVars>
      </dgm:prSet>
      <dgm:spPr/>
    </dgm:pt>
    <dgm:pt modelId="{86CAE021-5D2A-4D7B-8507-0E8A6836998D}" type="pres">
      <dgm:prSet presAssocID="{D74A9748-77A5-40F6-9DEC-F2327F93DCFF}" presName="rootConnector" presStyleLbl="node2" presStyleIdx="2" presStyleCnt="3"/>
      <dgm:spPr/>
    </dgm:pt>
    <dgm:pt modelId="{A41456FF-AC36-4D47-8DF1-45DF203003E5}" type="pres">
      <dgm:prSet presAssocID="{D74A9748-77A5-40F6-9DEC-F2327F93DCFF}" presName="hierChild4" presStyleCnt="0"/>
      <dgm:spPr/>
    </dgm:pt>
    <dgm:pt modelId="{7F910F32-1300-49F3-A21D-7EEFF17BB298}" type="pres">
      <dgm:prSet presAssocID="{D74A9748-77A5-40F6-9DEC-F2327F93DCFF}" presName="hierChild5" presStyleCnt="0"/>
      <dgm:spPr/>
    </dgm:pt>
    <dgm:pt modelId="{BB368CD0-DCAB-4E22-9E66-C52B23B1C331}" type="pres">
      <dgm:prSet presAssocID="{ED37F674-69DC-4B76-B281-00FC4A022B5B}" presName="hierChild3" presStyleCnt="0"/>
      <dgm:spPr/>
    </dgm:pt>
  </dgm:ptLst>
  <dgm:cxnLst>
    <dgm:cxn modelId="{8FB22D21-DCEF-4224-ADF5-E9450FD71292}" srcId="{ED37F674-69DC-4B76-B281-00FC4A022B5B}" destId="{D74A9748-77A5-40F6-9DEC-F2327F93DCFF}" srcOrd="2" destOrd="0" parTransId="{DDE731F2-6AC9-475F-9F87-65666F56DB83}" sibTransId="{F15519D0-282C-4F7B-BD27-A1B77A2D1333}"/>
    <dgm:cxn modelId="{61702640-AE83-4139-86F7-F1BE74BCAA29}" type="presOf" srcId="{DDE731F2-6AC9-475F-9F87-65666F56DB83}" destId="{905D91EC-6462-42CF-9316-EE3F0AFDFFFF}" srcOrd="0" destOrd="0" presId="urn:microsoft.com/office/officeart/2005/8/layout/orgChart1"/>
    <dgm:cxn modelId="{7F3A2C66-7A51-4844-B35E-5C77C7A9A5A3}" type="presOf" srcId="{1A6FDDA7-BA16-41AE-A3DD-4BD0F23C9F09}" destId="{D21D3620-23AB-49AC-BD4B-E52E6E67AD1C}" srcOrd="1" destOrd="0" presId="urn:microsoft.com/office/officeart/2005/8/layout/orgChart1"/>
    <dgm:cxn modelId="{3C01F672-D9A6-4F55-BB80-B9A99BE169FF}" type="presOf" srcId="{ED37F674-69DC-4B76-B281-00FC4A022B5B}" destId="{286BD31C-3E58-4E76-B21F-952CB30D2E89}" srcOrd="1" destOrd="0" presId="urn:microsoft.com/office/officeart/2005/8/layout/orgChart1"/>
    <dgm:cxn modelId="{A9224E59-A122-46E0-A8EB-A66A8235FE68}" srcId="{F946688F-2100-443B-8866-3A1E0979BF2C}" destId="{ED37F674-69DC-4B76-B281-00FC4A022B5B}" srcOrd="0" destOrd="0" parTransId="{E777BD2E-42D2-47F7-84E3-ED243FEF0C11}" sibTransId="{65E30733-DC26-45F9-81BA-F4A77DC85CB2}"/>
    <dgm:cxn modelId="{B2B0A55A-1D68-4249-AA2E-D9C33F3F754B}" srcId="{ED37F674-69DC-4B76-B281-00FC4A022B5B}" destId="{596D737E-3632-4402-A298-395E3B2CFCD9}" srcOrd="1" destOrd="0" parTransId="{E8DBF81F-DB79-4021-8A14-9FBFABE149DD}" sibTransId="{A42217AD-2402-4806-A430-BAE7F8210EC3}"/>
    <dgm:cxn modelId="{F3DDA98D-C3EF-43FF-95DB-81C7B85A1986}" type="presOf" srcId="{596D737E-3632-4402-A298-395E3B2CFCD9}" destId="{E2076E9A-5D88-4309-852E-A7C88D3C3A3C}" srcOrd="1" destOrd="0" presId="urn:microsoft.com/office/officeart/2005/8/layout/orgChart1"/>
    <dgm:cxn modelId="{EF727CA1-03B8-4B42-AD02-E3E8D8089789}" type="presOf" srcId="{A9E0BAAA-7735-49E5-9B35-F7CAE922776E}" destId="{82671789-4D84-4943-BBE7-2DAC436BFD97}" srcOrd="0" destOrd="0" presId="urn:microsoft.com/office/officeart/2005/8/layout/orgChart1"/>
    <dgm:cxn modelId="{C10249B1-9460-462D-ADDA-013CBD9E881A}" type="presOf" srcId="{E8DBF81F-DB79-4021-8A14-9FBFABE149DD}" destId="{4783AD09-FFB1-447E-B289-7BE0CD9726D7}" srcOrd="0" destOrd="0" presId="urn:microsoft.com/office/officeart/2005/8/layout/orgChart1"/>
    <dgm:cxn modelId="{4DF043B5-DA90-4532-8B6B-84D1FA48477B}" type="presOf" srcId="{1A6FDDA7-BA16-41AE-A3DD-4BD0F23C9F09}" destId="{860148BA-AE7F-4F6F-B2E0-8A63447CD314}" srcOrd="0" destOrd="0" presId="urn:microsoft.com/office/officeart/2005/8/layout/orgChart1"/>
    <dgm:cxn modelId="{0217EEB9-632E-461A-BD3E-1A32F0A6282C}" type="presOf" srcId="{D74A9748-77A5-40F6-9DEC-F2327F93DCFF}" destId="{0E260699-9501-4E9B-AEB6-0D93E04E1F7F}" srcOrd="0" destOrd="0" presId="urn:microsoft.com/office/officeart/2005/8/layout/orgChart1"/>
    <dgm:cxn modelId="{E6FA44CA-CE75-4E12-90A9-25FE7E1CBC0D}" srcId="{ED37F674-69DC-4B76-B281-00FC4A022B5B}" destId="{1A6FDDA7-BA16-41AE-A3DD-4BD0F23C9F09}" srcOrd="0" destOrd="0" parTransId="{A9E0BAAA-7735-49E5-9B35-F7CAE922776E}" sibTransId="{C809DDAA-D521-452D-9A00-7F13EE605AD6}"/>
    <dgm:cxn modelId="{567A61CB-642B-4E56-A330-7D1536CAC76F}" type="presOf" srcId="{F946688F-2100-443B-8866-3A1E0979BF2C}" destId="{17FDBF39-DCC7-446A-9D96-FA12E94F8FFB}" srcOrd="0" destOrd="0" presId="urn:microsoft.com/office/officeart/2005/8/layout/orgChart1"/>
    <dgm:cxn modelId="{45836FD0-646A-4A91-AF5D-07EF2805AFCE}" type="presOf" srcId="{D74A9748-77A5-40F6-9DEC-F2327F93DCFF}" destId="{86CAE021-5D2A-4D7B-8507-0E8A6836998D}" srcOrd="1" destOrd="0" presId="urn:microsoft.com/office/officeart/2005/8/layout/orgChart1"/>
    <dgm:cxn modelId="{37BAA1E6-5EE9-4FC9-90BC-53A3D3A585B0}" type="presOf" srcId="{596D737E-3632-4402-A298-395E3B2CFCD9}" destId="{AF0A2B2A-5679-48E6-8486-5BCE42AA3D08}" srcOrd="0" destOrd="0" presId="urn:microsoft.com/office/officeart/2005/8/layout/orgChart1"/>
    <dgm:cxn modelId="{84994DFF-DDB6-4841-8543-D1BD00981B35}" type="presOf" srcId="{ED37F674-69DC-4B76-B281-00FC4A022B5B}" destId="{037C826C-5DC6-4043-808F-ADD7E0271C6B}" srcOrd="0" destOrd="0" presId="urn:microsoft.com/office/officeart/2005/8/layout/orgChart1"/>
    <dgm:cxn modelId="{4EE8FEF2-119B-43F1-B21F-3F16BA156F7A}" type="presParOf" srcId="{17FDBF39-DCC7-446A-9D96-FA12E94F8FFB}" destId="{8D4B65EA-F215-4339-8DD3-690F137451F5}" srcOrd="0" destOrd="0" presId="urn:microsoft.com/office/officeart/2005/8/layout/orgChart1"/>
    <dgm:cxn modelId="{72B55FC6-EB96-401B-AE1D-EAAF0CAD94A2}" type="presParOf" srcId="{8D4B65EA-F215-4339-8DD3-690F137451F5}" destId="{D4C3D84E-1E22-41E3-ABCC-1B337B098DDF}" srcOrd="0" destOrd="0" presId="urn:microsoft.com/office/officeart/2005/8/layout/orgChart1"/>
    <dgm:cxn modelId="{71E4458B-D2E7-424E-8AB1-73F5DD0C4CE3}" type="presParOf" srcId="{D4C3D84E-1E22-41E3-ABCC-1B337B098DDF}" destId="{037C826C-5DC6-4043-808F-ADD7E0271C6B}" srcOrd="0" destOrd="0" presId="urn:microsoft.com/office/officeart/2005/8/layout/orgChart1"/>
    <dgm:cxn modelId="{B284E27B-2187-4912-BA89-DE5F77DA9B1B}" type="presParOf" srcId="{D4C3D84E-1E22-41E3-ABCC-1B337B098DDF}" destId="{286BD31C-3E58-4E76-B21F-952CB30D2E89}" srcOrd="1" destOrd="0" presId="urn:microsoft.com/office/officeart/2005/8/layout/orgChart1"/>
    <dgm:cxn modelId="{9476D063-9888-4E31-8746-16D79F8FC555}" type="presParOf" srcId="{8D4B65EA-F215-4339-8DD3-690F137451F5}" destId="{43B36FD1-E185-4DCD-81A9-BB994C3A87BA}" srcOrd="1" destOrd="0" presId="urn:microsoft.com/office/officeart/2005/8/layout/orgChart1"/>
    <dgm:cxn modelId="{1497D2CD-B4C2-43A2-8144-1534F6814072}" type="presParOf" srcId="{43B36FD1-E185-4DCD-81A9-BB994C3A87BA}" destId="{82671789-4D84-4943-BBE7-2DAC436BFD97}" srcOrd="0" destOrd="0" presId="urn:microsoft.com/office/officeart/2005/8/layout/orgChart1"/>
    <dgm:cxn modelId="{F44547EF-DA77-48F2-913F-B50CF98B1F84}" type="presParOf" srcId="{43B36FD1-E185-4DCD-81A9-BB994C3A87BA}" destId="{7D0BD48F-4EFF-4FEC-88C1-1E7633CFB570}" srcOrd="1" destOrd="0" presId="urn:microsoft.com/office/officeart/2005/8/layout/orgChart1"/>
    <dgm:cxn modelId="{11247562-AFD8-4B0E-A63F-253CE33E08FF}" type="presParOf" srcId="{7D0BD48F-4EFF-4FEC-88C1-1E7633CFB570}" destId="{89A22EF0-717A-4E5F-B68A-BA764357C78C}" srcOrd="0" destOrd="0" presId="urn:microsoft.com/office/officeart/2005/8/layout/orgChart1"/>
    <dgm:cxn modelId="{66C78A9D-3800-420A-A186-8BD977097C63}" type="presParOf" srcId="{89A22EF0-717A-4E5F-B68A-BA764357C78C}" destId="{860148BA-AE7F-4F6F-B2E0-8A63447CD314}" srcOrd="0" destOrd="0" presId="urn:microsoft.com/office/officeart/2005/8/layout/orgChart1"/>
    <dgm:cxn modelId="{A09AC135-DA27-41CE-B0BC-75E275EC6FE9}" type="presParOf" srcId="{89A22EF0-717A-4E5F-B68A-BA764357C78C}" destId="{D21D3620-23AB-49AC-BD4B-E52E6E67AD1C}" srcOrd="1" destOrd="0" presId="urn:microsoft.com/office/officeart/2005/8/layout/orgChart1"/>
    <dgm:cxn modelId="{4D087AC4-26E3-4430-BC2D-52FBC1D5085B}" type="presParOf" srcId="{7D0BD48F-4EFF-4FEC-88C1-1E7633CFB570}" destId="{470E49FE-4C5F-48CF-9C62-7E2B0508132B}" srcOrd="1" destOrd="0" presId="urn:microsoft.com/office/officeart/2005/8/layout/orgChart1"/>
    <dgm:cxn modelId="{6FB3C4B4-E738-4353-9E70-1B8DE23357F4}" type="presParOf" srcId="{7D0BD48F-4EFF-4FEC-88C1-1E7633CFB570}" destId="{61FD5A41-25F4-430C-A844-C58A38BAFEAB}" srcOrd="2" destOrd="0" presId="urn:microsoft.com/office/officeart/2005/8/layout/orgChart1"/>
    <dgm:cxn modelId="{66A9868E-C9B2-46CC-BBF9-6FDA709B904D}" type="presParOf" srcId="{43B36FD1-E185-4DCD-81A9-BB994C3A87BA}" destId="{4783AD09-FFB1-447E-B289-7BE0CD9726D7}" srcOrd="2" destOrd="0" presId="urn:microsoft.com/office/officeart/2005/8/layout/orgChart1"/>
    <dgm:cxn modelId="{B02E0B00-9532-442E-ADB9-97D522ED271B}" type="presParOf" srcId="{43B36FD1-E185-4DCD-81A9-BB994C3A87BA}" destId="{D5E6266E-5A17-479E-A26D-593B628388CC}" srcOrd="3" destOrd="0" presId="urn:microsoft.com/office/officeart/2005/8/layout/orgChart1"/>
    <dgm:cxn modelId="{EFF140F8-394F-46A5-B4DC-A95E2761D099}" type="presParOf" srcId="{D5E6266E-5A17-479E-A26D-593B628388CC}" destId="{AB84B592-474D-4BEC-BCAF-2AEFDBA4B618}" srcOrd="0" destOrd="0" presId="urn:microsoft.com/office/officeart/2005/8/layout/orgChart1"/>
    <dgm:cxn modelId="{6ACC549F-A536-4B40-998A-7F5C6FF8044B}" type="presParOf" srcId="{AB84B592-474D-4BEC-BCAF-2AEFDBA4B618}" destId="{AF0A2B2A-5679-48E6-8486-5BCE42AA3D08}" srcOrd="0" destOrd="0" presId="urn:microsoft.com/office/officeart/2005/8/layout/orgChart1"/>
    <dgm:cxn modelId="{EEDA9F95-6274-416C-AF5A-0A33044589AE}" type="presParOf" srcId="{AB84B592-474D-4BEC-BCAF-2AEFDBA4B618}" destId="{E2076E9A-5D88-4309-852E-A7C88D3C3A3C}" srcOrd="1" destOrd="0" presId="urn:microsoft.com/office/officeart/2005/8/layout/orgChart1"/>
    <dgm:cxn modelId="{300452C0-9BBF-4408-91B3-D6971A780F84}" type="presParOf" srcId="{D5E6266E-5A17-479E-A26D-593B628388CC}" destId="{E6481DEE-D40C-44F9-8763-C1226F21B8BD}" srcOrd="1" destOrd="0" presId="urn:microsoft.com/office/officeart/2005/8/layout/orgChart1"/>
    <dgm:cxn modelId="{3D64DD23-C791-42C8-9E7E-BC72F6B6FEA5}" type="presParOf" srcId="{D5E6266E-5A17-479E-A26D-593B628388CC}" destId="{DE0586EC-A382-499A-A5FF-A4EB20AE7284}" srcOrd="2" destOrd="0" presId="urn:microsoft.com/office/officeart/2005/8/layout/orgChart1"/>
    <dgm:cxn modelId="{85358C91-F53F-4A25-B929-CFF3B9CE76B5}" type="presParOf" srcId="{43B36FD1-E185-4DCD-81A9-BB994C3A87BA}" destId="{905D91EC-6462-42CF-9316-EE3F0AFDFFFF}" srcOrd="4" destOrd="0" presId="urn:microsoft.com/office/officeart/2005/8/layout/orgChart1"/>
    <dgm:cxn modelId="{83D32DC2-15B7-4828-A59C-5F9BFC9EFE84}" type="presParOf" srcId="{43B36FD1-E185-4DCD-81A9-BB994C3A87BA}" destId="{CC9668DA-9B1F-449B-BA8D-4CF7A55E914F}" srcOrd="5" destOrd="0" presId="urn:microsoft.com/office/officeart/2005/8/layout/orgChart1"/>
    <dgm:cxn modelId="{4804FD4D-351F-48E3-A3F9-C5B255B0250B}" type="presParOf" srcId="{CC9668DA-9B1F-449B-BA8D-4CF7A55E914F}" destId="{70D61C52-EE07-40C8-87A2-88F39061BF3A}" srcOrd="0" destOrd="0" presId="urn:microsoft.com/office/officeart/2005/8/layout/orgChart1"/>
    <dgm:cxn modelId="{AE037E53-90D8-47A1-A543-34BBB78E35E8}" type="presParOf" srcId="{70D61C52-EE07-40C8-87A2-88F39061BF3A}" destId="{0E260699-9501-4E9B-AEB6-0D93E04E1F7F}" srcOrd="0" destOrd="0" presId="urn:microsoft.com/office/officeart/2005/8/layout/orgChart1"/>
    <dgm:cxn modelId="{4D47FB4C-51FB-447E-90C9-E5DC49AD3E08}" type="presParOf" srcId="{70D61C52-EE07-40C8-87A2-88F39061BF3A}" destId="{86CAE021-5D2A-4D7B-8507-0E8A6836998D}" srcOrd="1" destOrd="0" presId="urn:microsoft.com/office/officeart/2005/8/layout/orgChart1"/>
    <dgm:cxn modelId="{26EA8449-583F-48ED-8EEE-F25D32F579DE}" type="presParOf" srcId="{CC9668DA-9B1F-449B-BA8D-4CF7A55E914F}" destId="{A41456FF-AC36-4D47-8DF1-45DF203003E5}" srcOrd="1" destOrd="0" presId="urn:microsoft.com/office/officeart/2005/8/layout/orgChart1"/>
    <dgm:cxn modelId="{CC684EFF-2E96-4919-B952-AE4A8D88A877}" type="presParOf" srcId="{CC9668DA-9B1F-449B-BA8D-4CF7A55E914F}" destId="{7F910F32-1300-49F3-A21D-7EEFF17BB298}" srcOrd="2" destOrd="0" presId="urn:microsoft.com/office/officeart/2005/8/layout/orgChart1"/>
    <dgm:cxn modelId="{D35D7105-FB97-4676-90E0-DC6A2765870C}" type="presParOf" srcId="{8D4B65EA-F215-4339-8DD3-690F137451F5}" destId="{BB368CD0-DCAB-4E22-9E66-C52B23B1C3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AB9AC-4602-4790-97CE-1B0C4F4A0217}">
      <dsp:nvSpPr>
        <dsp:cNvPr id="0" name=""/>
        <dsp:cNvSpPr/>
      </dsp:nvSpPr>
      <dsp:spPr>
        <a:xfrm>
          <a:off x="4104481" y="1980029"/>
          <a:ext cx="2903950" cy="503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995"/>
              </a:lnTo>
              <a:lnTo>
                <a:pt x="2903950" y="251995"/>
              </a:lnTo>
              <a:lnTo>
                <a:pt x="2903950" y="50399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3A88D-5531-4ACC-B3BC-581A1EE7151D}">
      <dsp:nvSpPr>
        <dsp:cNvPr id="0" name=""/>
        <dsp:cNvSpPr/>
      </dsp:nvSpPr>
      <dsp:spPr>
        <a:xfrm>
          <a:off x="4058761" y="1980029"/>
          <a:ext cx="91440" cy="503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399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6FD4F-C978-4EEE-B184-E0D5A01C24E2}">
      <dsp:nvSpPr>
        <dsp:cNvPr id="0" name=""/>
        <dsp:cNvSpPr/>
      </dsp:nvSpPr>
      <dsp:spPr>
        <a:xfrm>
          <a:off x="1200530" y="1980029"/>
          <a:ext cx="2903950" cy="503991"/>
        </a:xfrm>
        <a:custGeom>
          <a:avLst/>
          <a:gdLst/>
          <a:ahLst/>
          <a:cxnLst/>
          <a:rect l="0" t="0" r="0" b="0"/>
          <a:pathLst>
            <a:path>
              <a:moveTo>
                <a:pt x="2903950" y="0"/>
              </a:moveTo>
              <a:lnTo>
                <a:pt x="2903950" y="251995"/>
              </a:lnTo>
              <a:lnTo>
                <a:pt x="0" y="251995"/>
              </a:lnTo>
              <a:lnTo>
                <a:pt x="0" y="50399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CEA5A-A4AA-4AC8-B583-8B97705194D3}">
      <dsp:nvSpPr>
        <dsp:cNvPr id="0" name=""/>
        <dsp:cNvSpPr/>
      </dsp:nvSpPr>
      <dsp:spPr>
        <a:xfrm>
          <a:off x="2904501" y="780049"/>
          <a:ext cx="2399959" cy="11999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100" b="1" i="0" u="none" strike="noStrike" kern="1200" cap="none" normalizeH="0" baseline="0" dirty="0">
              <a:ln/>
              <a:solidFill>
                <a:srgbClr val="FF6600"/>
              </a:solidFill>
              <a:effectLst/>
              <a:latin typeface="Batang" panose="02030600000101010101" pitchFamily="18" charset="-127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Системные шины</a:t>
          </a:r>
          <a:endParaRPr kumimoji="0" lang="ru-RU" altLang="ru-RU" sz="3100" b="1" i="0" u="none" strike="noStrike" kern="1200" cap="none" normalizeH="0" baseline="0" dirty="0">
            <a:ln/>
            <a:solidFill>
              <a:srgbClr val="FF6600"/>
            </a:solidFill>
            <a:effectLst/>
            <a:latin typeface="Batang" panose="02030600000101010101" pitchFamily="18" charset="-127"/>
          </a:endParaRPr>
        </a:p>
      </dsp:txBody>
      <dsp:txXfrm>
        <a:off x="2904501" y="780049"/>
        <a:ext cx="2399959" cy="1199979"/>
      </dsp:txXfrm>
    </dsp:sp>
    <dsp:sp modelId="{09DBB56F-6742-4481-B190-99824ED9E88A}">
      <dsp:nvSpPr>
        <dsp:cNvPr id="0" name=""/>
        <dsp:cNvSpPr/>
      </dsp:nvSpPr>
      <dsp:spPr>
        <a:xfrm>
          <a:off x="551" y="2484020"/>
          <a:ext cx="2399959" cy="11999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100" b="0" i="0" u="none" strike="noStrike" kern="1200" cap="none" normalizeH="0" baseline="0" dirty="0">
              <a:ln/>
              <a:solidFill>
                <a:srgbClr val="FF6600"/>
              </a:solidFill>
              <a:effectLst/>
              <a:latin typeface="Batang" panose="02030600000101010101" pitchFamily="18" charset="-127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Шина данных</a:t>
          </a:r>
          <a:endParaRPr kumimoji="0" lang="ru-RU" altLang="ru-RU" sz="3100" b="0" i="0" u="none" strike="noStrike" kern="1200" cap="none" normalizeH="0" baseline="0" dirty="0">
            <a:ln/>
            <a:solidFill>
              <a:srgbClr val="FF6600"/>
            </a:solidFill>
            <a:effectLst/>
            <a:latin typeface="Batang" panose="02030600000101010101" pitchFamily="18" charset="-127"/>
          </a:endParaRPr>
        </a:p>
      </dsp:txBody>
      <dsp:txXfrm>
        <a:off x="551" y="2484020"/>
        <a:ext cx="2399959" cy="1199979"/>
      </dsp:txXfrm>
    </dsp:sp>
    <dsp:sp modelId="{09AABE49-FB29-45AB-A4DD-A26141BC25A0}">
      <dsp:nvSpPr>
        <dsp:cNvPr id="0" name=""/>
        <dsp:cNvSpPr/>
      </dsp:nvSpPr>
      <dsp:spPr>
        <a:xfrm>
          <a:off x="2904501" y="2484020"/>
          <a:ext cx="2399959" cy="11999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100" b="0" i="0" u="none" strike="noStrike" kern="1200" cap="none" normalizeH="0" baseline="0" dirty="0">
              <a:ln/>
              <a:solidFill>
                <a:srgbClr val="FF6600"/>
              </a:solidFill>
              <a:effectLst/>
              <a:latin typeface="Batang" panose="02030600000101010101" pitchFamily="18" charset="-127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Шина адресов</a:t>
          </a:r>
          <a:endParaRPr kumimoji="0" lang="ru-RU" altLang="ru-RU" sz="3100" b="0" i="0" u="none" strike="noStrike" kern="1200" cap="none" normalizeH="0" baseline="0" dirty="0">
            <a:ln/>
            <a:solidFill>
              <a:srgbClr val="FF6600"/>
            </a:solidFill>
            <a:effectLst/>
            <a:latin typeface="Batang" panose="02030600000101010101" pitchFamily="18" charset="-127"/>
          </a:endParaRPr>
        </a:p>
      </dsp:txBody>
      <dsp:txXfrm>
        <a:off x="2904501" y="2484020"/>
        <a:ext cx="2399959" cy="1199979"/>
      </dsp:txXfrm>
    </dsp:sp>
    <dsp:sp modelId="{3B91A3AE-6D8E-4BD8-B50B-055FE2FB27D3}">
      <dsp:nvSpPr>
        <dsp:cNvPr id="0" name=""/>
        <dsp:cNvSpPr/>
      </dsp:nvSpPr>
      <dsp:spPr>
        <a:xfrm>
          <a:off x="5808452" y="2484020"/>
          <a:ext cx="2399959" cy="11999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100" b="0" i="0" u="none" strike="noStrike" kern="1200" cap="none" normalizeH="0" baseline="0" dirty="0">
              <a:ln/>
              <a:solidFill>
                <a:srgbClr val="FF6600"/>
              </a:solidFill>
              <a:effectLst/>
              <a:latin typeface="Batang" panose="02030600000101010101" pitchFamily="18" charset="-127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Шина управления</a:t>
          </a:r>
          <a:endParaRPr kumimoji="0" lang="ru-RU" altLang="ru-RU" sz="3100" b="0" i="0" u="none" strike="noStrike" kern="1200" cap="none" normalizeH="0" baseline="0" dirty="0">
            <a:ln/>
            <a:solidFill>
              <a:srgbClr val="FF6600"/>
            </a:solidFill>
            <a:effectLst/>
            <a:latin typeface="Batang" panose="02030600000101010101" pitchFamily="18" charset="-127"/>
          </a:endParaRPr>
        </a:p>
      </dsp:txBody>
      <dsp:txXfrm>
        <a:off x="5808452" y="2484020"/>
        <a:ext cx="2399959" cy="1199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D91EC-6462-42CF-9316-EE3F0AFDFFFF}">
      <dsp:nvSpPr>
        <dsp:cNvPr id="0" name=""/>
        <dsp:cNvSpPr/>
      </dsp:nvSpPr>
      <dsp:spPr>
        <a:xfrm>
          <a:off x="4138612" y="1427865"/>
          <a:ext cx="2928098" cy="508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91"/>
              </a:lnTo>
              <a:lnTo>
                <a:pt x="2928098" y="254091"/>
              </a:lnTo>
              <a:lnTo>
                <a:pt x="2928098" y="508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3AD09-FFB1-447E-B289-7BE0CD9726D7}">
      <dsp:nvSpPr>
        <dsp:cNvPr id="0" name=""/>
        <dsp:cNvSpPr/>
      </dsp:nvSpPr>
      <dsp:spPr>
        <a:xfrm>
          <a:off x="4092892" y="1427865"/>
          <a:ext cx="91440" cy="5081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8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71789-4D84-4943-BBE7-2DAC436BFD97}">
      <dsp:nvSpPr>
        <dsp:cNvPr id="0" name=""/>
        <dsp:cNvSpPr/>
      </dsp:nvSpPr>
      <dsp:spPr>
        <a:xfrm>
          <a:off x="1210513" y="1427865"/>
          <a:ext cx="2928098" cy="508182"/>
        </a:xfrm>
        <a:custGeom>
          <a:avLst/>
          <a:gdLst/>
          <a:ahLst/>
          <a:cxnLst/>
          <a:rect l="0" t="0" r="0" b="0"/>
          <a:pathLst>
            <a:path>
              <a:moveTo>
                <a:pt x="2928098" y="0"/>
              </a:moveTo>
              <a:lnTo>
                <a:pt x="2928098" y="254091"/>
              </a:lnTo>
              <a:lnTo>
                <a:pt x="0" y="254091"/>
              </a:lnTo>
              <a:lnTo>
                <a:pt x="0" y="508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C826C-5DC6-4043-808F-ADD7E0271C6B}">
      <dsp:nvSpPr>
        <dsp:cNvPr id="0" name=""/>
        <dsp:cNvSpPr/>
      </dsp:nvSpPr>
      <dsp:spPr>
        <a:xfrm>
          <a:off x="2928654" y="217907"/>
          <a:ext cx="2419916" cy="1209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Основные режимы использования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1" u="none" strike="noStrike" kern="1200" cap="none" normalizeH="0" baseline="0">
              <a:ln>
                <a:noFill/>
              </a:ln>
              <a:solidFill>
                <a:srgbClr val="99FF66"/>
              </a:solidFill>
              <a:effectLst/>
              <a:latin typeface="Batang" panose="02030600000101010101" pitchFamily="18" charset="-127"/>
            </a:rPr>
            <a:t>шины передачи данных</a:t>
          </a:r>
          <a:r>
            <a:rPr kumimoji="0" lang="ru-RU" altLang="ru-RU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 </a:t>
          </a:r>
        </a:p>
      </dsp:txBody>
      <dsp:txXfrm>
        <a:off x="2928654" y="217907"/>
        <a:ext cx="2419916" cy="1209958"/>
      </dsp:txXfrm>
    </dsp:sp>
    <dsp:sp modelId="{860148BA-AE7F-4F6F-B2E0-8A63447CD314}">
      <dsp:nvSpPr>
        <dsp:cNvPr id="0" name=""/>
        <dsp:cNvSpPr/>
      </dsp:nvSpPr>
      <dsp:spPr>
        <a:xfrm>
          <a:off x="555" y="1936047"/>
          <a:ext cx="2419916" cy="1209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запись/чтение данных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из оперативной памяти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и из внешних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запоминающих устройств </a:t>
          </a:r>
        </a:p>
      </dsp:txBody>
      <dsp:txXfrm>
        <a:off x="555" y="1936047"/>
        <a:ext cx="2419916" cy="1209958"/>
      </dsp:txXfrm>
    </dsp:sp>
    <dsp:sp modelId="{AF0A2B2A-5679-48E6-8486-5BCE42AA3D08}">
      <dsp:nvSpPr>
        <dsp:cNvPr id="0" name=""/>
        <dsp:cNvSpPr/>
      </dsp:nvSpPr>
      <dsp:spPr>
        <a:xfrm>
          <a:off x="2928654" y="1936047"/>
          <a:ext cx="2419916" cy="1209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чтение данных 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 устройств ввода </a:t>
          </a:r>
        </a:p>
      </dsp:txBody>
      <dsp:txXfrm>
        <a:off x="2928654" y="1936047"/>
        <a:ext cx="2419916" cy="1209958"/>
      </dsp:txXfrm>
    </dsp:sp>
    <dsp:sp modelId="{0E260699-9501-4E9B-AEB6-0D93E04E1F7F}">
      <dsp:nvSpPr>
        <dsp:cNvPr id="0" name=""/>
        <dsp:cNvSpPr/>
      </dsp:nvSpPr>
      <dsp:spPr>
        <a:xfrm>
          <a:off x="5856753" y="1936047"/>
          <a:ext cx="2419916" cy="1209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пересылка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данных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</a:rPr>
            <a:t>на устройства вывода </a:t>
          </a:r>
        </a:p>
      </dsp:txBody>
      <dsp:txXfrm>
        <a:off x="5856753" y="1936047"/>
        <a:ext cx="2419916" cy="1209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Титульный слайд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0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662AC-DD36-41B1-86EC-EA5806FED5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75195-E84A-426C-91AC-CD365278FE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DF617-A3F7-4086-8E45-8C82BBD23B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21E28-BDC7-4342-874A-128D4F9FD6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90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1320A-53D7-4112-B000-62B20B563E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B26C0-9B0A-407F-93B3-2FA050A5D8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F7CD-67CB-465E-81ED-DE4C00DF66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9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23FE6-D417-4B6C-A72F-378DA0B108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8360D-E753-4EDD-91F4-CF5740C139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A1D56-060A-4CD9-B7A0-5392E121B5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82CBD-BD06-48C4-B631-BA3A14AFAA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8D2B0-9D71-40C5-9B3E-480399F6CC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F81D-850B-49A4-81BB-BC4B2D9772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B0C9B-138B-4A85-8FCB-C6E29E4F63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2E532-5123-4628-80DE-B95942D2D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119D8-BAEA-4BD1-9EE3-44AC7F96C7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>
    <p:wheel spokes="3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ru-RU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A40A6345-9753-47B2-8F56-BF9254290F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43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18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8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8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800" dirty="0">
                <a:latin typeface="Batang" pitchFamily="18" charset="-127"/>
              </a:rPr>
              <a:t>Магистрально- модульное построение компьютера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9999FF"/>
                </a:solidFill>
                <a:latin typeface="Batang" pitchFamily="18" charset="-127"/>
              </a:rPr>
              <a:t>Шина управления</a:t>
            </a:r>
            <a:r>
              <a:rPr lang="ru-RU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00200"/>
            <a:ext cx="7715200" cy="4533900"/>
          </a:xfrm>
        </p:spPr>
        <p:txBody>
          <a:bodyPr/>
          <a:lstStyle/>
          <a:p>
            <a:pPr algn="just" eaLnBrk="1" hangingPunct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i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шине управления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передаются сигналы, определяющие характер обмена информацией, и сигналы, синхронизирующие взаимодействие устройств, участвующих в обмене информацией </a:t>
            </a:r>
          </a:p>
        </p:txBody>
      </p:sp>
      <p:sp>
        <p:nvSpPr>
          <p:cNvPr id="12292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93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9999FF"/>
                </a:solidFill>
                <a:latin typeface="Batang" pitchFamily="18" charset="-127"/>
              </a:rPr>
              <a:t>Подключение к магистрали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устройств компьютера к магистрали на физическом уровне осуществляется с помощью </a:t>
            </a:r>
            <a:r>
              <a:rPr lang="ru-RU" i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на программном обеспечивается </a:t>
            </a:r>
            <a:r>
              <a:rPr lang="ru-RU" i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3316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17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9999FF"/>
                </a:solidFill>
                <a:latin typeface="Batang" pitchFamily="18" charset="-127"/>
              </a:rPr>
              <a:t>Контроллер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сигнал от процессора и дешифрует его, чтобы соответствующее устройство смогло принять этот сигнал и отреагировать на него.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реакцию устройства </a:t>
            </a:r>
            <a:r>
              <a:rPr lang="ru-RU" sz="28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отвечает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отвечает лишь соответствующий контроллер. Поэтому внешние (периферийные) устройства ПК заменяемы, и набор таких модулей произволен. </a:t>
            </a:r>
          </a:p>
        </p:txBody>
      </p:sp>
      <p:sp>
        <p:nvSpPr>
          <p:cNvPr id="14340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41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rgbClr val="9999FF"/>
                </a:solidFill>
                <a:latin typeface="Batang" pitchFamily="18" charset="-127"/>
              </a:rPr>
              <a:t>Драйвер</a:t>
            </a:r>
            <a:endParaRPr lang="ru-RU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800" i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программа, обеспечивающая взаимодействие операционной системы с соответствующим устройством вычислительной системы (драйвер клавиатуры, драйвер принтера и т.п.).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 обрабатывает прерывания обслуживаемого устройства, поддерживает очередь запросов к нему и преобразует запросы в команды управления устройством.</a:t>
            </a:r>
          </a:p>
        </p:txBody>
      </p:sp>
      <p:sp>
        <p:nvSpPr>
          <p:cNvPr id="15364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5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>
                <a:solidFill>
                  <a:srgbClr val="9999FF"/>
                </a:solidFill>
                <a:latin typeface="Batang" pitchFamily="18" charset="-127"/>
              </a:rPr>
              <a:t>Быстродействие системы ПК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59216" cy="45339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400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Быстродействие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различных компонентов компьютера (процессора, оперативной памяти и контроллеров периферийных устройств) может существенно различаться.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согласования быстродействия на системной плате устанавливаются специальные микросхемы (чипсеты), включающие в себя </a:t>
            </a:r>
            <a:r>
              <a:rPr lang="ru-RU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 оперативной памяти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(так называемый северный мост) и </a:t>
            </a:r>
            <a:r>
              <a:rPr lang="ru-RU" sz="24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 периферийных устройств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(южный мост).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389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9999FF"/>
                </a:solidFill>
                <a:latin typeface="Batang" pitchFamily="18" charset="-127"/>
              </a:rPr>
              <a:t>Северный мост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894138" cy="45339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ru-RU" sz="1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Северный мост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обеспечивает </a:t>
            </a:r>
            <a:r>
              <a:rPr lang="ru-RU" sz="1800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 информацией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процессором и оперативной памятью по системной шине.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северному мосту подключается шина PCI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Peripherial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8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шина взаимодействия периферийных устройств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которая обеспечивает обмен информацией с контроллерами периферийных устройств. 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ru-RU" sz="1800"/>
          </a:p>
        </p:txBody>
      </p:sp>
      <p:pic>
        <p:nvPicPr>
          <p:cNvPr id="17413" name="Picture 8" descr="Логическая схема системной платы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916113"/>
            <a:ext cx="3810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AutoShape 1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415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99FF"/>
                </a:solidFill>
                <a:latin typeface="Batang" pitchFamily="18" charset="-127"/>
              </a:rPr>
              <a:t>AGP</a:t>
            </a:r>
            <a:endParaRPr lang="ru-RU">
              <a:solidFill>
                <a:srgbClr val="9999FF"/>
              </a:solidFill>
              <a:latin typeface="Batang" pitchFamily="18" charset="-127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Ранее в слот PCI устанавливалась и видеокарта. В настоящее время для подключения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видеоплаты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обычно используется специальная шина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Accelerated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ускоренный графический порт), соединенная с северным мостом и имеющая частоту, </a:t>
            </a:r>
            <a:r>
              <a:rPr lang="ru-RU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несколько раз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чем шина PCI.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AutoShape 1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37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9999FF"/>
                </a:solidFill>
                <a:latin typeface="Batang" pitchFamily="18" charset="-127"/>
              </a:rPr>
              <a:t>Южный мост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ru-RU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Южный мост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обеспечивает </a:t>
            </a:r>
            <a:r>
              <a:rPr lang="ru-RU" sz="2800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 информацией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северным мостом и портами для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подключения периферийного оборудования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0" name="Picture 8" descr="Логическая схема системной платы">
            <a:hlinkClick r:id="" action="ppaction://noaction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87900" y="1916113"/>
            <a:ext cx="3803650" cy="2971800"/>
          </a:xfrm>
        </p:spPr>
      </p:pic>
      <p:sp>
        <p:nvSpPr>
          <p:cNvPr id="19461" name="AutoShape 1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62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rgbClr val="9999FF"/>
                </a:solidFill>
                <a:latin typeface="Batang" pitchFamily="18" charset="-127"/>
              </a:rPr>
              <a:t>Введение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современных персональных компьютеров (ПК) основана на </a:t>
            </a:r>
            <a:r>
              <a:rPr lang="ru-RU" sz="2400" i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магистрально-модульном</a:t>
            </a:r>
            <a:r>
              <a:rPr lang="en-US" sz="2400" i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принципе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Модульный принцип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пользователю самому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комплектовать нужную ему конфигурацию компьютера и производить при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необходимости ее модернизацию.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Магистральный (шинный) принцип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устройства компьютера соединяются между собой информационными магистралями (среди них особую роль играет системная магистраль)</a:t>
            </a:r>
          </a:p>
        </p:txBody>
      </p:sp>
      <p:sp>
        <p:nvSpPr>
          <p:cNvPr id="6148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9" name="AutoShap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9999FF"/>
                </a:solidFill>
                <a:latin typeface="Batang" pitchFamily="18" charset="-127"/>
              </a:rPr>
              <a:t>Термины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ru-RU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совокупность его устройств.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способ взаимосвязи устройств друг с другом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любое относительно самостоятельное устройство компьютера (процессор, оперативная память, контроллер, дисплей, принтер, сканер и т.д.) </a:t>
            </a:r>
          </a:p>
        </p:txBody>
      </p:sp>
      <p:sp>
        <p:nvSpPr>
          <p:cNvPr id="7172" name="AutoShap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23850" y="333375"/>
            <a:ext cx="647700" cy="647700"/>
          </a:xfrm>
          <a:custGeom>
            <a:avLst/>
            <a:gdLst>
              <a:gd name="T0" fmla="*/ 19422005 w 21600"/>
              <a:gd name="T1" fmla="*/ 9711002 h 21600"/>
              <a:gd name="T2" fmla="*/ 9711002 w 21600"/>
              <a:gd name="T3" fmla="*/ 19422005 h 21600"/>
              <a:gd name="T4" fmla="*/ 0 w 21600"/>
              <a:gd name="T5" fmla="*/ 9711002 h 21600"/>
              <a:gd name="T6" fmla="*/ 9711002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9999FF"/>
                </a:solidFill>
                <a:latin typeface="Batang" pitchFamily="18" charset="-127"/>
              </a:rPr>
              <a:t>Основа компьютера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Основу компьютера составляет находящаяся в системном блоке </a:t>
            </a:r>
            <a:r>
              <a:rPr lang="ru-RU" sz="2400" i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системная</a:t>
            </a:r>
            <a:r>
              <a:rPr lang="ru-RU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(материнская) </a:t>
            </a:r>
            <a:r>
              <a:rPr lang="ru-RU" sz="2400" i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которой размещены системные (центральные) устройства компьютера -  </a:t>
            </a:r>
            <a:r>
              <a:rPr lang="ru-RU" sz="2400" i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</a:t>
            </a:r>
            <a:r>
              <a:rPr lang="ru-RU" sz="24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память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268" name="Picture 11" descr="mam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48038" y="4076700"/>
            <a:ext cx="2249487" cy="1438275"/>
          </a:xfrm>
        </p:spPr>
      </p:pic>
      <p:pic>
        <p:nvPicPr>
          <p:cNvPr id="11269" name="Picture 12" descr="proc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4213" y="4076700"/>
            <a:ext cx="2252662" cy="1438275"/>
          </a:xfrm>
          <a:noFill/>
        </p:spPr>
      </p:pic>
      <p:pic>
        <p:nvPicPr>
          <p:cNvPr id="11270" name="Picture 14" descr="memory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011863" y="4076700"/>
            <a:ext cx="2490787" cy="1438275"/>
          </a:xfrm>
          <a:noFill/>
        </p:spPr>
      </p:pic>
      <p:sp>
        <p:nvSpPr>
          <p:cNvPr id="8199" name="Text Box 17"/>
          <p:cNvSpPr txBox="1">
            <a:spLocks noChangeArrowheads="1"/>
          </p:cNvSpPr>
          <p:nvPr/>
        </p:nvSpPr>
        <p:spPr bwMode="auto">
          <a:xfrm>
            <a:off x="1116013" y="5719763"/>
            <a:ext cx="1319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99FF66"/>
                </a:solidFill>
                <a:latin typeface="Batang" pitchFamily="18" charset="-127"/>
              </a:rPr>
              <a:t>Процессор</a:t>
            </a:r>
          </a:p>
        </p:txBody>
      </p:sp>
      <p:sp>
        <p:nvSpPr>
          <p:cNvPr id="8200" name="Text Box 18"/>
          <p:cNvSpPr txBox="1">
            <a:spLocks noChangeArrowheads="1"/>
          </p:cNvSpPr>
          <p:nvPr/>
        </p:nvSpPr>
        <p:spPr bwMode="auto">
          <a:xfrm>
            <a:off x="3348038" y="5719763"/>
            <a:ext cx="2424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6600"/>
                </a:solidFill>
                <a:latin typeface="Batang" pitchFamily="18" charset="-127"/>
              </a:rPr>
              <a:t>Материнская плата</a:t>
            </a:r>
          </a:p>
        </p:txBody>
      </p:sp>
      <p:sp>
        <p:nvSpPr>
          <p:cNvPr id="8201" name="Text Box 19"/>
          <p:cNvSpPr txBox="1">
            <a:spLocks noChangeArrowheads="1"/>
          </p:cNvSpPr>
          <p:nvPr/>
        </p:nvSpPr>
        <p:spPr bwMode="auto">
          <a:xfrm>
            <a:off x="6084888" y="5719763"/>
            <a:ext cx="2582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6666FF"/>
                </a:solidFill>
                <a:latin typeface="Batang" pitchFamily="18" charset="-127"/>
              </a:rPr>
              <a:t>Оперативная память</a:t>
            </a:r>
          </a:p>
        </p:txBody>
      </p:sp>
      <p:sp>
        <p:nvSpPr>
          <p:cNvPr id="820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3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AutoShape 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3850" y="333375"/>
            <a:ext cx="647700" cy="647700"/>
          </a:xfrm>
          <a:custGeom>
            <a:avLst/>
            <a:gdLst>
              <a:gd name="T0" fmla="*/ 19422005 w 21600"/>
              <a:gd name="T1" fmla="*/ 9711002 h 21600"/>
              <a:gd name="T2" fmla="*/ 9711002 w 21600"/>
              <a:gd name="T3" fmla="*/ 19422005 h 21600"/>
              <a:gd name="T4" fmla="*/ 0 w 21600"/>
              <a:gd name="T5" fmla="*/ 9711002 h 21600"/>
              <a:gd name="T6" fmla="*/ 9711002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9999FF"/>
                </a:solidFill>
              </a:rPr>
              <a:t>Системная магистраль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00200"/>
            <a:ext cx="4392614" cy="45339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000" b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Системная магистраль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000" b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системная шина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набор электронных линий, связывающих воедино центральные устройства (процессор, оперативная память) с периферийными устройствами (клавиатура, принтер, винчестер и т.д.) через устройства сопряжения (адаптеры, контроллеры). </a:t>
            </a:r>
          </a:p>
        </p:txBody>
      </p:sp>
      <p:pic>
        <p:nvPicPr>
          <p:cNvPr id="9221" name="Picture 7" descr="ответы на экзамен 2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33550"/>
            <a:ext cx="4005262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4972298" y="5330825"/>
            <a:ext cx="4068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FF6600"/>
                </a:solidFill>
                <a:latin typeface="Batang" pitchFamily="18" charset="-127"/>
              </a:rPr>
              <a:t>Схема магистрально-модульного</a:t>
            </a:r>
          </a:p>
          <a:p>
            <a:pPr algn="ctr"/>
            <a:r>
              <a:rPr lang="ru-RU" dirty="0">
                <a:solidFill>
                  <a:srgbClr val="FF6600"/>
                </a:solidFill>
                <a:latin typeface="Batang" pitchFamily="18" charset="-127"/>
              </a:rPr>
              <a:t> принципа построения ПК</a:t>
            </a:r>
            <a:r>
              <a:rPr lang="ru-RU" dirty="0">
                <a:latin typeface="Batang" pitchFamily="18" charset="-127"/>
              </a:rPr>
              <a:t> </a:t>
            </a:r>
          </a:p>
        </p:txBody>
      </p:sp>
      <p:sp>
        <p:nvSpPr>
          <p:cNvPr id="9223" name="AutoShape 1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492500" y="5876925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24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25" name="AutoShape 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333375"/>
            <a:ext cx="647700" cy="647700"/>
          </a:xfrm>
          <a:custGeom>
            <a:avLst/>
            <a:gdLst>
              <a:gd name="T0" fmla="*/ 19422005 w 21600"/>
              <a:gd name="T1" fmla="*/ 9711002 h 21600"/>
              <a:gd name="T2" fmla="*/ 9711002 w 21600"/>
              <a:gd name="T3" fmla="*/ 19422005 h 21600"/>
              <a:gd name="T4" fmla="*/ 0 w 21600"/>
              <a:gd name="T5" fmla="*/ 9711002 h 21600"/>
              <a:gd name="T6" fmla="*/ 9711002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9999FF"/>
                </a:solidFill>
                <a:latin typeface="Batang" pitchFamily="18" charset="-127"/>
              </a:rPr>
              <a:t>Виды системных шин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28296C04-EA43-4C80-8DC4-C12D8A7BC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346260"/>
              </p:ext>
            </p:extLst>
          </p:nvPr>
        </p:nvGraphicFramePr>
        <p:xfrm>
          <a:off x="431800" y="1590675"/>
          <a:ext cx="8208963" cy="446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36" name="AutoShape 1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37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9999FF"/>
                </a:solidFill>
                <a:latin typeface="Batang" pitchFamily="18" charset="-127"/>
              </a:rPr>
              <a:t>Разрядность шины данных</a:t>
            </a:r>
            <a:r>
              <a:rPr lang="ru-RU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600200"/>
            <a:ext cx="4680520" cy="45339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800" i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Разрядность</a:t>
            </a:r>
            <a:r>
              <a:rPr lang="ru-RU" sz="2800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шины</a:t>
            </a:r>
            <a:r>
              <a:rPr lang="ru-RU" sz="2800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</a:t>
            </a:r>
            <a:r>
              <a:rPr lang="ru-RU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разрядностью процессора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</a:t>
            </a:r>
            <a:r>
              <a:rPr lang="ru-RU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количеством двоичных разрядов, которые процессор обрабатывает за один такт. </a:t>
            </a:r>
          </a:p>
        </p:txBody>
      </p:sp>
      <p:pic>
        <p:nvPicPr>
          <p:cNvPr id="10244" name="Picture 5" descr="pro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23034" y="2576513"/>
            <a:ext cx="3363765" cy="2148631"/>
          </a:xfrm>
        </p:spPr>
      </p:pic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5938838" y="5287963"/>
            <a:ext cx="142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000" b="1">
                <a:solidFill>
                  <a:srgbClr val="FF6600"/>
                </a:solidFill>
                <a:latin typeface="Batang" pitchFamily="18" charset="-127"/>
              </a:rPr>
              <a:t>Процессор</a:t>
            </a:r>
          </a:p>
        </p:txBody>
      </p:sp>
      <p:sp>
        <p:nvSpPr>
          <p:cNvPr id="10246" name="AutoShap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47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>
                <a:solidFill>
                  <a:srgbClr val="9999FF"/>
                </a:solidFill>
                <a:latin typeface="Batang" pitchFamily="18" charset="-127"/>
              </a:rPr>
              <a:t>Режимы использования шины передачи данных</a:t>
            </a:r>
            <a:r>
              <a:rPr lang="ru-RU" sz="4000"/>
              <a:t> 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6B4E6B52-CBEE-42CE-8AF8-230F59349A96}"/>
              </a:ext>
            </a:extLst>
          </p:cNvPr>
          <p:cNvGraphicFramePr/>
          <p:nvPr/>
        </p:nvGraphicFramePr>
        <p:xfrm>
          <a:off x="431800" y="1590675"/>
          <a:ext cx="8277225" cy="336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2123728" y="4847392"/>
            <a:ext cx="517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Batang" pitchFamily="18" charset="-127"/>
              </a:rPr>
              <a:t>Шина данных является </a:t>
            </a:r>
            <a:r>
              <a:rPr lang="ru-RU" i="1" dirty="0">
                <a:solidFill>
                  <a:srgbClr val="FF6600"/>
                </a:solidFill>
                <a:latin typeface="Batang" pitchFamily="18" charset="-127"/>
              </a:rPr>
              <a:t>двунаправленной</a:t>
            </a:r>
            <a:r>
              <a:rPr lang="ru-RU" dirty="0"/>
              <a:t> </a:t>
            </a:r>
          </a:p>
        </p:txBody>
      </p:sp>
      <p:sp>
        <p:nvSpPr>
          <p:cNvPr id="2061" name="AutoShape 3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62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9999FF"/>
                </a:solidFill>
                <a:latin typeface="Batang" pitchFamily="18" charset="-127"/>
              </a:rPr>
              <a:t>Шина адресов</a:t>
            </a:r>
            <a:r>
              <a:rPr lang="ru-RU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buFont typeface="Wingdings" pitchFamily="2" charset="2"/>
              <a:buAutoNum type="arabicPeriod"/>
              <a:defRPr/>
            </a:pPr>
            <a:r>
              <a:rPr lang="ru-RU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абонента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 обмену данными производит </a:t>
            </a:r>
            <a:r>
              <a:rPr lang="ru-RU" sz="2800" dirty="0">
                <a:solidFill>
                  <a:srgbClr val="99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формирует </a:t>
            </a:r>
            <a:r>
              <a:rPr lang="ru-RU" sz="2800" i="1" dirty="0">
                <a:solidFill>
                  <a:srgbClr val="66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ru-RU" sz="2800" b="1" i="1" dirty="0">
                <a:solidFill>
                  <a:srgbClr val="66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адреса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данного устройства, а для ОЗУ - код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адреса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ячейки памяти. </a:t>
            </a:r>
          </a:p>
          <a:p>
            <a:pPr marL="609600" indent="-609600" algn="just" eaLnBrk="1" hangingPunct="1">
              <a:buFont typeface="Wingdings" pitchFamily="2" charset="2"/>
              <a:buAutoNum type="arabicPeriod"/>
              <a:defRPr/>
            </a:pPr>
            <a:r>
              <a:rPr lang="ru-RU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Код адреса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передается по </a:t>
            </a:r>
            <a:r>
              <a:rPr lang="ru-RU" sz="2800" i="1" dirty="0">
                <a:solidFill>
                  <a:srgbClr val="99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адресной шине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причем сигналы передаются в одном направлении, от процессора к устройствам, т.е. шина адресов </a:t>
            </a:r>
            <a:r>
              <a:rPr lang="ru-RU" sz="2800" i="1" dirty="0">
                <a:solidFill>
                  <a:srgbClr val="66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однонаправленная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268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40650" y="5949950"/>
            <a:ext cx="863600" cy="574675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69" name="AutoShape 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5288" y="5876925"/>
            <a:ext cx="863600" cy="576263"/>
          </a:xfrm>
          <a:prstGeom prst="lef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heel spokes="3"/>
  </p:transition>
</p:sld>
</file>

<file path=ppt/theme/theme1.xml><?xml version="1.0" encoding="utf-8"?>
<a:theme xmlns:a="http://schemas.openxmlformats.org/drawingml/2006/main" name="Точки">
  <a:themeElements>
    <a:clrScheme name="Точки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Точки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очки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очки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очки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очки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очки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очки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очки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очки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очки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225</TotalTime>
  <Words>612</Words>
  <Application>Microsoft Office PowerPoint</Application>
  <PresentationFormat>Экран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Batang</vt:lpstr>
      <vt:lpstr>Arial</vt:lpstr>
      <vt:lpstr>Times New Roman</vt:lpstr>
      <vt:lpstr>Wingdings</vt:lpstr>
      <vt:lpstr>Точки</vt:lpstr>
      <vt:lpstr>Магистрально- модульное построение компьютера</vt:lpstr>
      <vt:lpstr>Введение</vt:lpstr>
      <vt:lpstr>Термины</vt:lpstr>
      <vt:lpstr>Основа компьютера</vt:lpstr>
      <vt:lpstr>Системная магистраль</vt:lpstr>
      <vt:lpstr>Виды системных шин</vt:lpstr>
      <vt:lpstr>Разрядность шины данных </vt:lpstr>
      <vt:lpstr>Режимы использования шины передачи данных </vt:lpstr>
      <vt:lpstr>Шина адресов </vt:lpstr>
      <vt:lpstr>Шина управления </vt:lpstr>
      <vt:lpstr>Подключение к магистрали</vt:lpstr>
      <vt:lpstr>Контроллер </vt:lpstr>
      <vt:lpstr>Драйвер</vt:lpstr>
      <vt:lpstr>Быстродействие системы ПК</vt:lpstr>
      <vt:lpstr>Северный мост</vt:lpstr>
      <vt:lpstr>AGP</vt:lpstr>
      <vt:lpstr>Южный мост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Магистрально модульное построение компьютера</dc:title>
  <dc:creator>Пользователь</dc:creator>
  <cp:lastModifiedBy>Андрей Исаев</cp:lastModifiedBy>
  <cp:revision>23</cp:revision>
  <dcterms:created xsi:type="dcterms:W3CDTF">2005-10-18T11:30:28Z</dcterms:created>
  <dcterms:modified xsi:type="dcterms:W3CDTF">2022-01-30T15:58:25Z</dcterms:modified>
</cp:coreProperties>
</file>