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4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2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8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1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CAC2-305A-4726-8B9C-601FB14864B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0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3088" y="292164"/>
            <a:ext cx="326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Операторы управления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32124" y="752007"/>
            <a:ext cx="56118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Три типа управляющих инструкций: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операторы ветвления (или условного перехода);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операторы выбора;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операторы цикла.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813" y="859569"/>
            <a:ext cx="8846231" cy="66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1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7078" y="232845"/>
            <a:ext cx="8340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Управление ходом программы с помощью команд 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6712" y="724460"/>
            <a:ext cx="8540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Пример: сравнить два числа.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87" y="4323169"/>
            <a:ext cx="3419061" cy="750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" y="1246335"/>
            <a:ext cx="4944645" cy="56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6469" y="255167"/>
            <a:ext cx="8129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Оператор </a:t>
            </a:r>
            <a:r>
              <a:rPr lang="en-US" sz="2400" dirty="0">
                <a:solidFill>
                  <a:srgbClr val="0000CC"/>
                </a:solidFill>
              </a:rPr>
              <a:t>else</a:t>
            </a:r>
            <a:r>
              <a:rPr lang="en-US" sz="2400" dirty="0"/>
              <a:t> </a:t>
            </a:r>
            <a:r>
              <a:rPr lang="ru-RU" sz="2400" dirty="0"/>
              <a:t>не обязателен: если он отсутствует, </a:t>
            </a:r>
            <a:r>
              <a:rPr lang="en-US" sz="2400" dirty="0"/>
              <a:t>C++ </a:t>
            </a:r>
            <a:r>
              <a:rPr lang="ru-RU" sz="2400" dirty="0"/>
              <a:t>считает, что он существует, но является пустым.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576"/>
            <a:ext cx="5035961" cy="35991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78" y="4476157"/>
            <a:ext cx="3652905" cy="11125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47" y="5976235"/>
            <a:ext cx="4553436" cy="7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0975" y="504087"/>
            <a:ext cx="76953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Задача с решением</a:t>
            </a:r>
            <a:r>
              <a:rPr lang="en-US" sz="2400" dirty="0"/>
              <a:t>. </a:t>
            </a:r>
            <a:r>
              <a:rPr lang="ru-RU" sz="2400" dirty="0"/>
              <a:t>Написать программу, которая проверяет, находится ли введенное пользователем значение в диапазоне чисел от -2 до 1 включительно.</a:t>
            </a:r>
            <a:r>
              <a:rPr lang="en-US" sz="2400" dirty="0"/>
              <a:t> </a:t>
            </a:r>
            <a:r>
              <a:rPr lang="ru-RU" sz="2400" dirty="0"/>
              <a:t>Использовать вещественный тип данных.</a:t>
            </a:r>
            <a:r>
              <a:rPr lang="en-US" sz="2400" dirty="0"/>
              <a:t> </a:t>
            </a:r>
            <a:r>
              <a:rPr lang="ru-RU" sz="2400" dirty="0"/>
              <a:t>Использовать оператор </a:t>
            </a:r>
            <a:r>
              <a:rPr lang="en-US" sz="2400" dirty="0">
                <a:solidFill>
                  <a:srgbClr val="0000CC"/>
                </a:solidFill>
              </a:rPr>
              <a:t>&amp;&amp;</a:t>
            </a:r>
            <a:r>
              <a:rPr lang="ru-RU" sz="2400" dirty="0"/>
              <a:t> либо вложенное условие.</a:t>
            </a:r>
            <a:r>
              <a:rPr lang="en-US" sz="2400" dirty="0"/>
              <a:t> </a:t>
            </a:r>
            <a:r>
              <a:rPr lang="ru-RU" sz="2400" dirty="0"/>
              <a:t>Не использовать "магических чисел". На выводе использовать 3 переменные.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4" y="3556722"/>
            <a:ext cx="7400960" cy="7361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4" y="4667818"/>
            <a:ext cx="7442115" cy="77882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0974" y="5958062"/>
            <a:ext cx="1438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Решение:</a:t>
            </a:r>
          </a:p>
        </p:txBody>
      </p:sp>
    </p:spTree>
    <p:extLst>
      <p:ext uri="{BB962C8B-B14F-4D97-AF65-F5344CB8AC3E}">
        <p14:creationId xmlns:p14="http://schemas.microsoft.com/office/powerpoint/2010/main" val="281067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11548" cy="3154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8991"/>
            <a:ext cx="7911548" cy="32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686" y="589219"/>
            <a:ext cx="8421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2000" dirty="0"/>
              <a:t>Задача 1. Пользователь вводит три числа. Найти сумму тех чисел, которые делятся на 5. Если таких чисел нет, то вывести сообщение об ошибке.</a:t>
            </a:r>
            <a:endParaRPr lang="ru-RU" sz="2000" b="0" i="0" dirty="0"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584462"/>
            <a:ext cx="6158713" cy="14370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3308852"/>
            <a:ext cx="3851721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3507" y="1948574"/>
            <a:ext cx="84624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1. Написать программу, которая получает от пользователя 3 числа и выводит наименьшее из них. Использовать алгоритм присваивания переменной </a:t>
            </a:r>
            <a:r>
              <a:rPr lang="en-US" sz="2400" dirty="0">
                <a:solidFill>
                  <a:srgbClr val="0000CC"/>
                </a:solidFill>
              </a:rPr>
              <a:t>min</a:t>
            </a:r>
            <a:r>
              <a:rPr lang="ru-RU" sz="2400" dirty="0"/>
              <a:t> первого из введенных значений.</a:t>
            </a:r>
          </a:p>
          <a:p>
            <a:pPr algn="just"/>
            <a:r>
              <a:rPr lang="ru-RU" sz="2400" dirty="0"/>
              <a:t>2. Написать программу, которая выводит введенные пользователем числа в порядке возрастания.</a:t>
            </a:r>
          </a:p>
          <a:p>
            <a:pPr algn="just"/>
            <a:r>
              <a:rPr lang="ru-RU" sz="2400" dirty="0"/>
              <a:t>3. Написать программу, которая выводит наибольшую сумму двух чисел из четырех, введенных пользователем. Например</a:t>
            </a:r>
            <a:r>
              <a:rPr lang="en-US" sz="2400" dirty="0"/>
              <a:t>: </a:t>
            </a:r>
            <a:r>
              <a:rPr lang="ru-RU" sz="2400" dirty="0"/>
              <a:t>если юзер ввел число 2, число 5, число 7,4 и число 1,6, то программа должна вывести значение суммы чисел 5 и 7,4.</a:t>
            </a:r>
          </a:p>
        </p:txBody>
      </p:sp>
    </p:spTree>
    <p:extLst>
      <p:ext uri="{BB962C8B-B14F-4D97-AF65-F5344CB8AC3E}">
        <p14:creationId xmlns:p14="http://schemas.microsoft.com/office/powerpoint/2010/main" val="2879753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220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Андрей Исаев</cp:lastModifiedBy>
  <cp:revision>138</cp:revision>
  <dcterms:created xsi:type="dcterms:W3CDTF">2015-10-16T12:36:13Z</dcterms:created>
  <dcterms:modified xsi:type="dcterms:W3CDTF">2020-09-04T01:37:16Z</dcterms:modified>
</cp:coreProperties>
</file>