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00"/>
    <a:srgbClr val="CC99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9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8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F11A-EC1E-47D3-9C07-C474C2638F88}" type="datetimeFigureOut">
              <a:rPr lang="ru-RU" smtClean="0"/>
              <a:pPr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/>
              <a:t>Пользователь вводит четыре числа – длины сторон четырехугольника. Программа должна сообщить пользователю: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существует ли вообще такой четырехугольник (такого прямоугольника не может быть, если сумма длин любых трех сторон окажется меньше длины четвертой стороны)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является ли четырехугольник </a:t>
            </a:r>
            <a:r>
              <a:rPr lang="ru-RU" sz="2000" dirty="0">
                <a:solidFill>
                  <a:srgbClr val="0070C0"/>
                </a:solidFill>
              </a:rPr>
              <a:t>квадратом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или ромбом</a:t>
            </a:r>
            <a:r>
              <a:rPr lang="ru-RU" sz="20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он является </a:t>
            </a:r>
            <a:r>
              <a:rPr lang="ru-RU" sz="2000" dirty="0">
                <a:solidFill>
                  <a:srgbClr val="00B050"/>
                </a:solidFill>
              </a:rPr>
              <a:t>прямоугольником или параллелограммом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он является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другим четырехугольником</a:t>
            </a:r>
            <a:r>
              <a:rPr lang="ru-RU" sz="2000" dirty="0"/>
              <a:t>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8130" y="3446585"/>
            <a:ext cx="1828800" cy="158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09292" y="3826412"/>
            <a:ext cx="2743200" cy="85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074854" y="3826412"/>
            <a:ext cx="3010486" cy="1716259"/>
          </a:xfrm>
          <a:custGeom>
            <a:avLst/>
            <a:gdLst>
              <a:gd name="connsiteX0" fmla="*/ 0 w 3094892"/>
              <a:gd name="connsiteY0" fmla="*/ 0 h 1913206"/>
              <a:gd name="connsiteX1" fmla="*/ 3094892 w 3094892"/>
              <a:gd name="connsiteY1" fmla="*/ 0 h 1913206"/>
              <a:gd name="connsiteX2" fmla="*/ 3094892 w 3094892"/>
              <a:gd name="connsiteY2" fmla="*/ 1913206 h 1913206"/>
              <a:gd name="connsiteX3" fmla="*/ 0 w 3094892"/>
              <a:gd name="connsiteY3" fmla="*/ 1913206 h 1913206"/>
              <a:gd name="connsiteX4" fmla="*/ 0 w 3094892"/>
              <a:gd name="connsiteY4" fmla="*/ 0 h 1913206"/>
              <a:gd name="connsiteX0" fmla="*/ 0 w 3094892"/>
              <a:gd name="connsiteY0" fmla="*/ 0 h 1913206"/>
              <a:gd name="connsiteX1" fmla="*/ 2504049 w 3094892"/>
              <a:gd name="connsiteY1" fmla="*/ 379827 h 1913206"/>
              <a:gd name="connsiteX2" fmla="*/ 3094892 w 3094892"/>
              <a:gd name="connsiteY2" fmla="*/ 1913206 h 1913206"/>
              <a:gd name="connsiteX3" fmla="*/ 0 w 3094892"/>
              <a:gd name="connsiteY3" fmla="*/ 1913206 h 1913206"/>
              <a:gd name="connsiteX4" fmla="*/ 0 w 3094892"/>
              <a:gd name="connsiteY4" fmla="*/ 0 h 1913206"/>
              <a:gd name="connsiteX0" fmla="*/ 0 w 3094892"/>
              <a:gd name="connsiteY0" fmla="*/ 0 h 1913206"/>
              <a:gd name="connsiteX1" fmla="*/ 2504049 w 3094892"/>
              <a:gd name="connsiteY1" fmla="*/ 379827 h 1913206"/>
              <a:gd name="connsiteX2" fmla="*/ 3094892 w 3094892"/>
              <a:gd name="connsiteY2" fmla="*/ 1913206 h 1913206"/>
              <a:gd name="connsiteX3" fmla="*/ 464233 w 3094892"/>
              <a:gd name="connsiteY3" fmla="*/ 1266092 h 1913206"/>
              <a:gd name="connsiteX4" fmla="*/ 0 w 3094892"/>
              <a:gd name="connsiteY4" fmla="*/ 0 h 1913206"/>
              <a:gd name="connsiteX0" fmla="*/ 0 w 3474719"/>
              <a:gd name="connsiteY0" fmla="*/ 0 h 2096086"/>
              <a:gd name="connsiteX1" fmla="*/ 2504049 w 3474719"/>
              <a:gd name="connsiteY1" fmla="*/ 379827 h 2096086"/>
              <a:gd name="connsiteX2" fmla="*/ 3474719 w 3474719"/>
              <a:gd name="connsiteY2" fmla="*/ 2096086 h 2096086"/>
              <a:gd name="connsiteX3" fmla="*/ 464233 w 3474719"/>
              <a:gd name="connsiteY3" fmla="*/ 1266092 h 2096086"/>
              <a:gd name="connsiteX4" fmla="*/ 0 w 3474719"/>
              <a:gd name="connsiteY4" fmla="*/ 0 h 2096086"/>
              <a:gd name="connsiteX0" fmla="*/ 337625 w 3010486"/>
              <a:gd name="connsiteY0" fmla="*/ 112542 h 1716259"/>
              <a:gd name="connsiteX1" fmla="*/ 2039816 w 3010486"/>
              <a:gd name="connsiteY1" fmla="*/ 0 h 1716259"/>
              <a:gd name="connsiteX2" fmla="*/ 3010486 w 3010486"/>
              <a:gd name="connsiteY2" fmla="*/ 1716259 h 1716259"/>
              <a:gd name="connsiteX3" fmla="*/ 0 w 3010486"/>
              <a:gd name="connsiteY3" fmla="*/ 886265 h 1716259"/>
              <a:gd name="connsiteX4" fmla="*/ 337625 w 3010486"/>
              <a:gd name="connsiteY4" fmla="*/ 112542 h 171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0486" h="1716259">
                <a:moveTo>
                  <a:pt x="337625" y="112542"/>
                </a:moveTo>
                <a:lnTo>
                  <a:pt x="2039816" y="0"/>
                </a:lnTo>
                <a:lnTo>
                  <a:pt x="3010486" y="1716259"/>
                </a:lnTo>
                <a:lnTo>
                  <a:pt x="0" y="886265"/>
                </a:lnTo>
                <a:lnTo>
                  <a:pt x="337625" y="11254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0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/>
              <a:t>Пользователь вводит три числа – длины сторон треугольника. Программа должна сообщить пользователю: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существует ли вообще такой треугольник (такого треугольника не может быть, если сумма длин любых двух сторон окажется меньше</a:t>
            </a:r>
            <a:r>
              <a:rPr lang="en-US" sz="2000" dirty="0"/>
              <a:t> </a:t>
            </a:r>
            <a:r>
              <a:rPr lang="ru-RU" sz="2000" dirty="0"/>
              <a:t>или равна длине третьей стороны);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является ли треугольник </a:t>
            </a:r>
            <a:r>
              <a:rPr lang="ru-RU" sz="2000" dirty="0">
                <a:solidFill>
                  <a:srgbClr val="0070C0"/>
                </a:solidFill>
              </a:rPr>
              <a:t>равносторонним;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равнобедренным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но не прямоугольным</a:t>
            </a:r>
            <a:r>
              <a:rPr lang="ru-RU" sz="2000" dirty="0"/>
              <a:t>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прямоугольным и разносторонним</a:t>
            </a:r>
            <a:r>
              <a:rPr lang="ru-RU" sz="2000" dirty="0"/>
              <a:t>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</a:t>
            </a:r>
            <a:r>
              <a:rPr lang="ru-RU" sz="2000" dirty="0">
                <a:solidFill>
                  <a:srgbClr val="CC9900"/>
                </a:solidFill>
              </a:rPr>
              <a:t>прямоугольным и равнобедренным</a:t>
            </a:r>
            <a:r>
              <a:rPr lang="ru-RU" sz="20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или он является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разносторонним</a:t>
            </a:r>
            <a:r>
              <a:rPr lang="ru-RU" sz="2000" dirty="0"/>
              <a:t>. </a:t>
            </a:r>
          </a:p>
        </p:txBody>
      </p:sp>
      <p:sp>
        <p:nvSpPr>
          <p:cNvPr id="3" name="Равнобедренный треугольник 2"/>
          <p:cNvSpPr/>
          <p:nvPr/>
        </p:nvSpPr>
        <p:spPr>
          <a:xfrm>
            <a:off x="872197" y="4234375"/>
            <a:ext cx="1406769" cy="1083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5179949" y="4234375"/>
            <a:ext cx="661181" cy="1645920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334043" y="3685735"/>
            <a:ext cx="703385" cy="275726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7124328" y="4234375"/>
            <a:ext cx="1716258" cy="164592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893849">
            <a:off x="9726809" y="3265831"/>
            <a:ext cx="959131" cy="2798861"/>
          </a:xfrm>
          <a:custGeom>
            <a:avLst/>
            <a:gdLst>
              <a:gd name="connsiteX0" fmla="*/ 0 w 1117876"/>
              <a:gd name="connsiteY0" fmla="*/ 2136105 h 2136105"/>
              <a:gd name="connsiteX1" fmla="*/ 558938 w 1117876"/>
              <a:gd name="connsiteY1" fmla="*/ 0 h 2136105"/>
              <a:gd name="connsiteX2" fmla="*/ 1117876 w 1117876"/>
              <a:gd name="connsiteY2" fmla="*/ 2136105 h 2136105"/>
              <a:gd name="connsiteX3" fmla="*/ 0 w 1117876"/>
              <a:gd name="connsiteY3" fmla="*/ 2136105 h 2136105"/>
              <a:gd name="connsiteX0" fmla="*/ 0 w 600142"/>
              <a:gd name="connsiteY0" fmla="*/ 1619889 h 2136105"/>
              <a:gd name="connsiteX1" fmla="*/ 41204 w 600142"/>
              <a:gd name="connsiteY1" fmla="*/ 0 h 2136105"/>
              <a:gd name="connsiteX2" fmla="*/ 600142 w 600142"/>
              <a:gd name="connsiteY2" fmla="*/ 2136105 h 2136105"/>
              <a:gd name="connsiteX3" fmla="*/ 0 w 600142"/>
              <a:gd name="connsiteY3" fmla="*/ 1619889 h 21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142" h="2136105">
                <a:moveTo>
                  <a:pt x="0" y="1619889"/>
                </a:moveTo>
                <a:lnTo>
                  <a:pt x="41204" y="0"/>
                </a:lnTo>
                <a:lnTo>
                  <a:pt x="600142" y="2136105"/>
                </a:lnTo>
                <a:lnTo>
                  <a:pt x="0" y="1619889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3) Создать программу, выводящую на экран ближайшее к 10 из двух чисел, записанных в переменные m и n. Например, среди чисел 8,5 и 11,45 ближайшее к десяти 11,45.</a:t>
            </a:r>
          </a:p>
        </p:txBody>
      </p:sp>
    </p:spTree>
    <p:extLst>
      <p:ext uri="{BB962C8B-B14F-4D97-AF65-F5344CB8AC3E}">
        <p14:creationId xmlns:p14="http://schemas.microsoft.com/office/powerpoint/2010/main" val="19916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6066" y="895288"/>
            <a:ext cx="108845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6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4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) 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За многие годы заточения узник замка </a:t>
            </a:r>
            <a:r>
              <a:rPr lang="ru-RU" sz="2600" dirty="0" err="1">
                <a:solidFill>
                  <a:schemeClr val="accent2">
                    <a:lumMod val="50000"/>
                  </a:schemeClr>
                </a:solidFill>
              </a:rPr>
              <a:t>Иф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 проделал вилкой в стене прямоугольное отверстие размером d x e. Замок </a:t>
            </a:r>
            <a:r>
              <a:rPr lang="ru-RU" sz="2600" dirty="0" err="1">
                <a:solidFill>
                  <a:schemeClr val="accent2">
                    <a:lumMod val="50000"/>
                  </a:schemeClr>
                </a:solidFill>
              </a:rPr>
              <a:t>Иф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 сложен из кирпичей размером a x b x c. Узник хочет узнать, сможет ли он выбрасывать кирпичи в море из этого отверстия, чтобы сделать подкоп. Снабдите его необходимым для решения задачи софтом. На вход программе подаются 5 чисел (a, b, c, d, e), программа должна давать ответ YES или NO.</a:t>
            </a:r>
          </a:p>
        </p:txBody>
      </p:sp>
      <p:sp>
        <p:nvSpPr>
          <p:cNvPr id="3" name="Куб 2"/>
          <p:cNvSpPr/>
          <p:nvPr/>
        </p:nvSpPr>
        <p:spPr>
          <a:xfrm>
            <a:off x="5029200" y="4526280"/>
            <a:ext cx="3124200" cy="1424353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580099" y="4986995"/>
            <a:ext cx="1730326" cy="116761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DC1AB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4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771" y="379214"/>
            <a:ext cx="534125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ea typeface="DFKai-SB" panose="03000509000000000000" pitchFamily="65" charset="-120"/>
              </a:rPr>
              <a:t>5</a:t>
            </a:r>
            <a:r>
              <a:rPr lang="en-US" sz="2200" dirty="0">
                <a:solidFill>
                  <a:schemeClr val="bg1"/>
                </a:solidFill>
                <a:ea typeface="DFKai-SB" panose="03000509000000000000" pitchFamily="65" charset="-120"/>
              </a:rPr>
              <a:t>. </a:t>
            </a:r>
            <a:r>
              <a:rPr lang="ru-RU" sz="2200" dirty="0">
                <a:solidFill>
                  <a:schemeClr val="bg1"/>
                </a:solidFill>
                <a:ea typeface="DFKai-SB" panose="03000509000000000000" pitchFamily="65" charset="-120"/>
              </a:rPr>
              <a:t>Программа для Кощея.</a:t>
            </a:r>
          </a:p>
          <a:p>
            <a:pPr indent="457200" algn="just"/>
            <a:r>
              <a:rPr lang="ru-RU" sz="2200" dirty="0">
                <a:solidFill>
                  <a:schemeClr val="bg1"/>
                </a:solidFill>
                <a:ea typeface="DFKai-SB" panose="03000509000000000000" pitchFamily="65" charset="-120"/>
              </a:rPr>
              <a:t>Кощею Бессмертному было всего 400 лет, когда Василиса Прекрасная пообещала, что выйдет за него замуж, если он помолодеет на 375 лет. С этого дня Кощей стал ежедневно делать зарядку и питаться только молодильными яблоками. Молодильные яблоки – сильнодействующее, но небезопасное средство. Каждый день приема этих яблок делает Кощея моложе на 25 лет, но сокращает срок его жизни вдвое. Обычно Кощеи живут 3200 лет. Определить, что ждет Кощея: свадьба или смерть и на какой день приема молодильных яблок. Снабдите Кощея Бессмертного необходимым для решения задачи софтом. 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5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38" y="205500"/>
            <a:ext cx="620691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ea typeface="DFKai-SB" panose="03000509000000000000" pitchFamily="65" charset="-120"/>
              </a:rPr>
              <a:t>6. Программа для Василисы.</a:t>
            </a:r>
          </a:p>
          <a:p>
            <a:pPr indent="457200" algn="just"/>
            <a:r>
              <a:rPr lang="ru-RU" sz="2200" dirty="0">
                <a:ea typeface="DFKai-SB" panose="03000509000000000000" pitchFamily="65" charset="-120"/>
              </a:rPr>
              <a:t>Кощею Бессмертному было всего 400 лет, когда Василиса Прекрасная пообещала, что выйдет за него замуж, если Кощей помолодеет. С этого дня Кощей стал ежедневно делать зарядку и питаться только молодильными яблоками. Молодильные яблоки – сильнодействующее, но небезопасное средство. Каждый день приема этих яблок делает Кощея моложе на 25 лет, но сокращает срок его жизни вдвое. Обычно Кощеи живут 3200 лет. </a:t>
            </a:r>
          </a:p>
          <a:p>
            <a:pPr indent="457200" algn="just"/>
            <a:r>
              <a:rPr lang="ru-RU" sz="2200" dirty="0">
                <a:ea typeface="DFKai-SB" panose="03000509000000000000" pitchFamily="65" charset="-120"/>
              </a:rPr>
              <a:t>Помогите Василисе Прекрасной победить Кощея Бессмертного хитростью. </a:t>
            </a:r>
            <a:br>
              <a:rPr lang="ru-RU" sz="2200" dirty="0">
                <a:ea typeface="DFKai-SB" panose="03000509000000000000" pitchFamily="65" charset="-120"/>
              </a:rPr>
            </a:br>
            <a:r>
              <a:rPr lang="ru-RU" sz="2200" dirty="0">
                <a:ea typeface="DFKai-SB" panose="03000509000000000000" pitchFamily="65" charset="-120"/>
              </a:rPr>
              <a:t>Снабдите ее необходимым софтом, который поможет ей поставить условие Кощею: на какое минимальное количество лет должен помолодеть Кощей Бессмертный? Сколько дней Кощей Бессмертный будет питаться молодильными яблоками, пока не умрет от старости?</a:t>
            </a:r>
          </a:p>
        </p:txBody>
      </p:sp>
    </p:spTree>
    <p:extLst>
      <p:ext uri="{BB962C8B-B14F-4D97-AF65-F5344CB8AC3E}">
        <p14:creationId xmlns:p14="http://schemas.microsoft.com/office/powerpoint/2010/main" val="254731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2994" y="368612"/>
            <a:ext cx="1047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7. Написать игру, по правилам которой пользователь должен с 10 попыток угадать число от 1 до 100.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4" y="1402362"/>
            <a:ext cx="7920112" cy="4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7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DFKai-SB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CHKIPTiHP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</cp:lastModifiedBy>
  <cp:revision>85</cp:revision>
  <dcterms:created xsi:type="dcterms:W3CDTF">2015-10-28T05:40:40Z</dcterms:created>
  <dcterms:modified xsi:type="dcterms:W3CDTF">2020-10-02T09:14:16Z</dcterms:modified>
</cp:coreProperties>
</file>