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86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3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7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0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52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2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4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7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34B43-5F02-4057-A017-3DFB61083522}" type="datetimeFigureOut">
              <a:rPr lang="ru-RU" smtClean="0"/>
              <a:t>15.07.2019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4331-4E7A-49EA-AA0E-CAB6972E4E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0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9274" y="188032"/>
            <a:ext cx="400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Изменение размера массива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1834" y="649697"/>
            <a:ext cx="809233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/>
              <a:t>Все элементы массива располагаются в оперативной памяти строго последовательно. Ячейка в оперативной памяти, расположенная после последнего элемента созданного массива может быть занята и недоступна для перезаписи. </a:t>
            </a:r>
            <a:endParaRPr lang="en-US" sz="2200" dirty="0" smtClean="0"/>
          </a:p>
          <a:p>
            <a:pPr algn="just"/>
            <a:r>
              <a:rPr lang="ru-RU" sz="2200" dirty="0" smtClean="0"/>
              <a:t>Поэтому для того, чтобы </a:t>
            </a:r>
            <a:r>
              <a:rPr lang="ru-RU" sz="2200" dirty="0" smtClean="0">
                <a:solidFill>
                  <a:schemeClr val="accent2">
                    <a:lumMod val="75000"/>
                  </a:schemeClr>
                </a:solidFill>
              </a:rPr>
              <a:t>увеличить</a:t>
            </a:r>
            <a:r>
              <a:rPr lang="ru-RU" sz="2200" dirty="0" smtClean="0"/>
              <a:t> массив, придется </a:t>
            </a:r>
            <a:r>
              <a:rPr lang="ru-RU" sz="2200" dirty="0" smtClean="0">
                <a:solidFill>
                  <a:srgbClr val="002060"/>
                </a:solidFill>
              </a:rPr>
              <a:t>сначала создать новый массив нужного размера (выделить для него память), затем с помощью цикла скопировать в него элементы из предыдущего массива, добавить необходимые элементы и удалить изначальный массив</a:t>
            </a:r>
            <a:r>
              <a:rPr lang="ru-RU" sz="2200" dirty="0" smtClean="0"/>
              <a:t> (вернуть память куче).</a:t>
            </a:r>
            <a:endParaRPr lang="en-US" sz="2200" dirty="0" smtClean="0"/>
          </a:p>
          <a:p>
            <a:pPr algn="just"/>
            <a:r>
              <a:rPr lang="ru-RU" sz="2200" dirty="0" smtClean="0"/>
              <a:t>При необходимости </a:t>
            </a:r>
            <a:r>
              <a:rPr lang="ru-RU" sz="2200" dirty="0" smtClean="0">
                <a:solidFill>
                  <a:schemeClr val="accent2">
                    <a:lumMod val="75000"/>
                  </a:schemeClr>
                </a:solidFill>
              </a:rPr>
              <a:t>удалить</a:t>
            </a:r>
            <a:r>
              <a:rPr lang="ru-RU" sz="2200" dirty="0" smtClean="0"/>
              <a:t> элемент массива действовать придется описанным выше способом, поскольку обход массива осуществляется по адресам ячеек памяти и</a:t>
            </a:r>
            <a:r>
              <a:rPr lang="ru-RU" sz="2200" dirty="0" smtClean="0"/>
              <a:t> обнуление ненужного элемента в начале</a:t>
            </a:r>
            <a:r>
              <a:rPr lang="en-US" sz="2200" dirty="0" smtClean="0"/>
              <a:t>/</a:t>
            </a:r>
            <a:r>
              <a:rPr lang="ru-RU" sz="2200" dirty="0" smtClean="0"/>
              <a:t>середине массива не приведет к его удалению</a:t>
            </a:r>
            <a:r>
              <a:rPr lang="ru-RU" sz="2200" dirty="0" smtClean="0"/>
              <a:t>. Если попытаться удалить последние элементы и размеру массива назначить новое значение, то произойдет утечка памяти, т.к. к последним элементам не будет доступа, а место в куче для них будет всё также зарезервировано.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3264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1" y="4806461"/>
            <a:ext cx="7948837" cy="166467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9351" y="4102462"/>
            <a:ext cx="45902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Добавление элемента в конец массива: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0944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19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55877" cy="59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2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351" y="4102462"/>
            <a:ext cx="4890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Удаление последнего элемента массива: 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1" y="4787191"/>
            <a:ext cx="4949026" cy="15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6131" y="177576"/>
            <a:ext cx="8698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Добавим в предыдущую программу еще одну функцию: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943"/>
            <a:ext cx="9144000" cy="31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6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4605" y="184516"/>
            <a:ext cx="8698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Дополним </a:t>
            </a:r>
            <a:r>
              <a:rPr lang="en-US" sz="2000" dirty="0" smtClean="0"/>
              <a:t>main()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6" y="751229"/>
            <a:ext cx="7052462" cy="55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6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539" y="261982"/>
            <a:ext cx="85295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Задача 1. Изменить представленную выше программу:</a:t>
            </a:r>
          </a:p>
          <a:p>
            <a:r>
              <a:rPr lang="en-US" sz="2000" dirty="0" smtClean="0"/>
              <a:t>a) </a:t>
            </a:r>
            <a:r>
              <a:rPr lang="ru-RU" sz="2000" dirty="0" smtClean="0"/>
              <a:t>размер изначального массива = 7;</a:t>
            </a:r>
            <a:endParaRPr lang="en-US" sz="2000" dirty="0" smtClean="0"/>
          </a:p>
          <a:p>
            <a:r>
              <a:rPr lang="en-US" sz="2000" dirty="0" smtClean="0"/>
              <a:t>b) </a:t>
            </a:r>
            <a:r>
              <a:rPr lang="ru-RU" sz="2000" dirty="0" smtClean="0"/>
              <a:t>добавление и удаление элемента с индексом 0;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) </a:t>
            </a:r>
            <a:r>
              <a:rPr lang="ru-RU" sz="2000" dirty="0" smtClean="0"/>
              <a:t>добавление и удаление элемента с индексом 3.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68943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207</Words>
  <Application>Microsoft Office PowerPoint</Application>
  <PresentationFormat>Экран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Виктория Викторовна Исакова</dc:creator>
  <cp:lastModifiedBy>Виктория Викторовна Исакова</cp:lastModifiedBy>
  <cp:revision>9</cp:revision>
  <dcterms:created xsi:type="dcterms:W3CDTF">2019-07-15T15:53:08Z</dcterms:created>
  <dcterms:modified xsi:type="dcterms:W3CDTF">2019-07-15T17:42:22Z</dcterms:modified>
</cp:coreProperties>
</file>