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8" r:id="rId5"/>
    <p:sldId id="259" r:id="rId6"/>
    <p:sldId id="260" r:id="rId7"/>
    <p:sldId id="261" r:id="rId8"/>
    <p:sldId id="264" r:id="rId9"/>
    <p:sldId id="262" r:id="rId10"/>
    <p:sldId id="263" r:id="rId1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448"/>
    <a:srgbClr val="B7824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5" d="100"/>
          <a:sy n="115" d="100"/>
        </p:scale>
        <p:origin x="432"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pic>
        <p:nvPicPr>
          <p:cNvPr id="8" name="Рисунок 7">
            <a:extLst>
              <a:ext uri="{FF2B5EF4-FFF2-40B4-BE49-F238E27FC236}">
                <a16:creationId xmlns:a16="http://schemas.microsoft.com/office/drawing/2014/main" id="{22D028CD-723E-4FF3-8985-F1CBA4C017A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Заголовок 1">
            <a:extLst>
              <a:ext uri="{FF2B5EF4-FFF2-40B4-BE49-F238E27FC236}">
                <a16:creationId xmlns:a16="http://schemas.microsoft.com/office/drawing/2014/main" id="{2675DC28-536E-4F00-BB1B-AA2C43514D9A}"/>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8790927F-EB72-4943-A4F1-25FF5E53C7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560CD705-FD9C-431A-9936-FD52D62DC870}"/>
              </a:ext>
            </a:extLst>
          </p:cNvPr>
          <p:cNvSpPr>
            <a:spLocks noGrp="1"/>
          </p:cNvSpPr>
          <p:nvPr>
            <p:ph type="dt" sz="half" idx="10"/>
          </p:nvPr>
        </p:nvSpPr>
        <p:spPr/>
        <p:txBody>
          <a:bodyPr/>
          <a:lstStyle/>
          <a:p>
            <a:fld id="{8E1C5E52-305B-40B5-B0C8-2E701E7EDB1F}" type="datetimeFigureOut">
              <a:rPr lang="ru-RU" smtClean="0"/>
              <a:pPr/>
              <a:t>08.06.2021</a:t>
            </a:fld>
            <a:endParaRPr lang="ru-RU"/>
          </a:p>
        </p:txBody>
      </p:sp>
      <p:sp>
        <p:nvSpPr>
          <p:cNvPr id="5" name="Нижний колонтитул 4">
            <a:extLst>
              <a:ext uri="{FF2B5EF4-FFF2-40B4-BE49-F238E27FC236}">
                <a16:creationId xmlns:a16="http://schemas.microsoft.com/office/drawing/2014/main" id="{48D3D5ED-6FF7-49D3-857A-F3486226302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2F6BBED-EC30-4DEC-B12A-71F8041B08F4}"/>
              </a:ext>
            </a:extLst>
          </p:cNvPr>
          <p:cNvSpPr>
            <a:spLocks noGrp="1"/>
          </p:cNvSpPr>
          <p:nvPr>
            <p:ph type="sldNum" sz="quarter" idx="12"/>
          </p:nvPr>
        </p:nvSpPr>
        <p:spPr/>
        <p:txBody>
          <a:bodyPr/>
          <a:lstStyle/>
          <a:p>
            <a:fld id="{0213EFF8-34B1-4727-9724-E780F97AFFDF}" type="slidenum">
              <a:rPr lang="ru-RU" smtClean="0"/>
              <a:pPr/>
              <a:t>‹#›</a:t>
            </a:fld>
            <a:endParaRPr lang="ru-RU"/>
          </a:p>
        </p:txBody>
      </p:sp>
      <p:sp>
        <p:nvSpPr>
          <p:cNvPr id="10" name="Прямоугольник 9">
            <a:extLst>
              <a:ext uri="{FF2B5EF4-FFF2-40B4-BE49-F238E27FC236}">
                <a16:creationId xmlns:a16="http://schemas.microsoft.com/office/drawing/2014/main" id="{5837AFA3-985A-4D89-B5E5-07423B21B156}"/>
              </a:ext>
            </a:extLst>
          </p:cNvPr>
          <p:cNvSpPr/>
          <p:nvPr userDrawn="1"/>
        </p:nvSpPr>
        <p:spPr>
          <a:xfrm>
            <a:off x="1910773" y="1820718"/>
            <a:ext cx="8370454" cy="3216564"/>
          </a:xfrm>
          <a:prstGeom prst="rect">
            <a:avLst/>
          </a:prstGeom>
          <a:solidFill>
            <a:schemeClr val="bg1">
              <a:alpha val="96000"/>
            </a:schemeClr>
          </a:solidFill>
          <a:ln w="793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52296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87F3CAA-8E71-4BD2-93FB-005705F93C14}"/>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49F4E425-7FB2-4408-87B2-4440E07B677E}"/>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68D655E-BA42-43E7-A63C-445269931C7D}"/>
              </a:ext>
            </a:extLst>
          </p:cNvPr>
          <p:cNvSpPr>
            <a:spLocks noGrp="1"/>
          </p:cNvSpPr>
          <p:nvPr>
            <p:ph type="dt" sz="half" idx="10"/>
          </p:nvPr>
        </p:nvSpPr>
        <p:spPr/>
        <p:txBody>
          <a:bodyPr/>
          <a:lstStyle/>
          <a:p>
            <a:fld id="{8E1C5E52-305B-40B5-B0C8-2E701E7EDB1F}" type="datetimeFigureOut">
              <a:rPr lang="ru-RU" smtClean="0"/>
              <a:pPr/>
              <a:t>08.06.2021</a:t>
            </a:fld>
            <a:endParaRPr lang="ru-RU"/>
          </a:p>
        </p:txBody>
      </p:sp>
      <p:sp>
        <p:nvSpPr>
          <p:cNvPr id="5" name="Нижний колонтитул 4">
            <a:extLst>
              <a:ext uri="{FF2B5EF4-FFF2-40B4-BE49-F238E27FC236}">
                <a16:creationId xmlns:a16="http://schemas.microsoft.com/office/drawing/2014/main" id="{B4A2F260-AFE6-497B-BF69-1B8C4F49179F}"/>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D4847C45-2484-4D89-A819-B64A40BADB36}"/>
              </a:ext>
            </a:extLst>
          </p:cNvPr>
          <p:cNvSpPr>
            <a:spLocks noGrp="1"/>
          </p:cNvSpPr>
          <p:nvPr>
            <p:ph type="sldNum" sz="quarter" idx="12"/>
          </p:nvPr>
        </p:nvSpPr>
        <p:spPr/>
        <p:txBody>
          <a:bodyPr/>
          <a:lstStyle/>
          <a:p>
            <a:fld id="{0213EFF8-34B1-4727-9724-E780F97AFFDF}" type="slidenum">
              <a:rPr lang="ru-RU" smtClean="0"/>
              <a:pPr/>
              <a:t>‹#›</a:t>
            </a:fld>
            <a:endParaRPr lang="ru-RU"/>
          </a:p>
        </p:txBody>
      </p:sp>
    </p:spTree>
    <p:extLst>
      <p:ext uri="{BB962C8B-B14F-4D97-AF65-F5344CB8AC3E}">
        <p14:creationId xmlns:p14="http://schemas.microsoft.com/office/powerpoint/2010/main" val="3799897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DB08B826-827C-42EB-96F9-2DA0CB505FC0}"/>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E69E56F4-C4E6-4A9E-A878-C0147243A97B}"/>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F0D2CAA4-6012-4EBC-B909-C525D7AF86EC}"/>
              </a:ext>
            </a:extLst>
          </p:cNvPr>
          <p:cNvSpPr>
            <a:spLocks noGrp="1"/>
          </p:cNvSpPr>
          <p:nvPr>
            <p:ph type="dt" sz="half" idx="10"/>
          </p:nvPr>
        </p:nvSpPr>
        <p:spPr/>
        <p:txBody>
          <a:bodyPr/>
          <a:lstStyle/>
          <a:p>
            <a:fld id="{8E1C5E52-305B-40B5-B0C8-2E701E7EDB1F}" type="datetimeFigureOut">
              <a:rPr lang="ru-RU" smtClean="0"/>
              <a:pPr/>
              <a:t>08.06.2021</a:t>
            </a:fld>
            <a:endParaRPr lang="ru-RU"/>
          </a:p>
        </p:txBody>
      </p:sp>
      <p:sp>
        <p:nvSpPr>
          <p:cNvPr id="5" name="Нижний колонтитул 4">
            <a:extLst>
              <a:ext uri="{FF2B5EF4-FFF2-40B4-BE49-F238E27FC236}">
                <a16:creationId xmlns:a16="http://schemas.microsoft.com/office/drawing/2014/main" id="{B790025A-836F-428F-8319-DD9DA4520A57}"/>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42DFD92-E633-4414-8C31-CE6A0E1945AC}"/>
              </a:ext>
            </a:extLst>
          </p:cNvPr>
          <p:cNvSpPr>
            <a:spLocks noGrp="1"/>
          </p:cNvSpPr>
          <p:nvPr>
            <p:ph type="sldNum" sz="quarter" idx="12"/>
          </p:nvPr>
        </p:nvSpPr>
        <p:spPr/>
        <p:txBody>
          <a:bodyPr/>
          <a:lstStyle/>
          <a:p>
            <a:fld id="{0213EFF8-34B1-4727-9724-E780F97AFFDF}" type="slidenum">
              <a:rPr lang="ru-RU" smtClean="0"/>
              <a:pPr/>
              <a:t>‹#›</a:t>
            </a:fld>
            <a:endParaRPr lang="ru-RU"/>
          </a:p>
        </p:txBody>
      </p:sp>
    </p:spTree>
    <p:extLst>
      <p:ext uri="{BB962C8B-B14F-4D97-AF65-F5344CB8AC3E}">
        <p14:creationId xmlns:p14="http://schemas.microsoft.com/office/powerpoint/2010/main" val="2474778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1489161-3B05-4A63-B015-C9159E0877D3}"/>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51632D32-9C39-4577-A70A-971695C7A327}"/>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C7EDC5CB-F1E9-43FD-B278-5ED6DC0049BD}"/>
              </a:ext>
            </a:extLst>
          </p:cNvPr>
          <p:cNvSpPr>
            <a:spLocks noGrp="1"/>
          </p:cNvSpPr>
          <p:nvPr>
            <p:ph type="dt" sz="half" idx="10"/>
          </p:nvPr>
        </p:nvSpPr>
        <p:spPr/>
        <p:txBody>
          <a:bodyPr/>
          <a:lstStyle/>
          <a:p>
            <a:fld id="{8E1C5E52-305B-40B5-B0C8-2E701E7EDB1F}" type="datetimeFigureOut">
              <a:rPr lang="ru-RU" smtClean="0"/>
              <a:pPr/>
              <a:t>08.06.2021</a:t>
            </a:fld>
            <a:endParaRPr lang="ru-RU"/>
          </a:p>
        </p:txBody>
      </p:sp>
      <p:sp>
        <p:nvSpPr>
          <p:cNvPr id="5" name="Нижний колонтитул 4">
            <a:extLst>
              <a:ext uri="{FF2B5EF4-FFF2-40B4-BE49-F238E27FC236}">
                <a16:creationId xmlns:a16="http://schemas.microsoft.com/office/drawing/2014/main" id="{3D0491ED-3DD7-4AB0-898A-9E39949FADC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18704D1F-BB6E-4ECB-984F-0B07B43F58FA}"/>
              </a:ext>
            </a:extLst>
          </p:cNvPr>
          <p:cNvSpPr>
            <a:spLocks noGrp="1"/>
          </p:cNvSpPr>
          <p:nvPr>
            <p:ph type="sldNum" sz="quarter" idx="12"/>
          </p:nvPr>
        </p:nvSpPr>
        <p:spPr/>
        <p:txBody>
          <a:bodyPr/>
          <a:lstStyle/>
          <a:p>
            <a:fld id="{0213EFF8-34B1-4727-9724-E780F97AFFDF}" type="slidenum">
              <a:rPr lang="ru-RU" smtClean="0"/>
              <a:pPr/>
              <a:t>‹#›</a:t>
            </a:fld>
            <a:endParaRPr lang="ru-RU"/>
          </a:p>
        </p:txBody>
      </p:sp>
    </p:spTree>
    <p:extLst>
      <p:ext uri="{BB962C8B-B14F-4D97-AF65-F5344CB8AC3E}">
        <p14:creationId xmlns:p14="http://schemas.microsoft.com/office/powerpoint/2010/main" val="683718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12ED4D-3602-44B7-887E-3F033774C909}"/>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BEF80791-2211-4C64-8674-818FA01B2C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CAFC1121-B8F8-45EC-9FCF-5DB5FF3AA35D}"/>
              </a:ext>
            </a:extLst>
          </p:cNvPr>
          <p:cNvSpPr>
            <a:spLocks noGrp="1"/>
          </p:cNvSpPr>
          <p:nvPr>
            <p:ph type="dt" sz="half" idx="10"/>
          </p:nvPr>
        </p:nvSpPr>
        <p:spPr/>
        <p:txBody>
          <a:bodyPr/>
          <a:lstStyle/>
          <a:p>
            <a:fld id="{8E1C5E52-305B-40B5-B0C8-2E701E7EDB1F}" type="datetimeFigureOut">
              <a:rPr lang="ru-RU" smtClean="0"/>
              <a:pPr/>
              <a:t>08.06.2021</a:t>
            </a:fld>
            <a:endParaRPr lang="ru-RU"/>
          </a:p>
        </p:txBody>
      </p:sp>
      <p:sp>
        <p:nvSpPr>
          <p:cNvPr id="5" name="Нижний колонтитул 4">
            <a:extLst>
              <a:ext uri="{FF2B5EF4-FFF2-40B4-BE49-F238E27FC236}">
                <a16:creationId xmlns:a16="http://schemas.microsoft.com/office/drawing/2014/main" id="{6E08141A-8FFF-4ADF-A599-5DCEA9C529C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C793BEE-E39A-49C4-BD16-AC3E40E9A10F}"/>
              </a:ext>
            </a:extLst>
          </p:cNvPr>
          <p:cNvSpPr>
            <a:spLocks noGrp="1"/>
          </p:cNvSpPr>
          <p:nvPr>
            <p:ph type="sldNum" sz="quarter" idx="12"/>
          </p:nvPr>
        </p:nvSpPr>
        <p:spPr/>
        <p:txBody>
          <a:bodyPr/>
          <a:lstStyle/>
          <a:p>
            <a:fld id="{0213EFF8-34B1-4727-9724-E780F97AFFDF}" type="slidenum">
              <a:rPr lang="ru-RU" smtClean="0"/>
              <a:pPr/>
              <a:t>‹#›</a:t>
            </a:fld>
            <a:endParaRPr lang="ru-RU"/>
          </a:p>
        </p:txBody>
      </p:sp>
    </p:spTree>
    <p:extLst>
      <p:ext uri="{BB962C8B-B14F-4D97-AF65-F5344CB8AC3E}">
        <p14:creationId xmlns:p14="http://schemas.microsoft.com/office/powerpoint/2010/main" val="2848408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826609-C50A-42E7-AA76-D1DDDA82E198}"/>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30AF0E6E-0167-41B8-98DA-3145909C19C3}"/>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28230466-33FE-4205-B98B-F249A668EEC1}"/>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97B33167-6E5B-4EB2-A670-21D8C0A6AE6A}"/>
              </a:ext>
            </a:extLst>
          </p:cNvPr>
          <p:cNvSpPr>
            <a:spLocks noGrp="1"/>
          </p:cNvSpPr>
          <p:nvPr>
            <p:ph type="dt" sz="half" idx="10"/>
          </p:nvPr>
        </p:nvSpPr>
        <p:spPr/>
        <p:txBody>
          <a:bodyPr/>
          <a:lstStyle/>
          <a:p>
            <a:fld id="{8E1C5E52-305B-40B5-B0C8-2E701E7EDB1F}" type="datetimeFigureOut">
              <a:rPr lang="ru-RU" smtClean="0"/>
              <a:pPr/>
              <a:t>08.06.2021</a:t>
            </a:fld>
            <a:endParaRPr lang="ru-RU"/>
          </a:p>
        </p:txBody>
      </p:sp>
      <p:sp>
        <p:nvSpPr>
          <p:cNvPr id="6" name="Нижний колонтитул 5">
            <a:extLst>
              <a:ext uri="{FF2B5EF4-FFF2-40B4-BE49-F238E27FC236}">
                <a16:creationId xmlns:a16="http://schemas.microsoft.com/office/drawing/2014/main" id="{2EED4446-AACE-43CB-AE88-3266FCF76A79}"/>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74AA3AB0-060C-4B5F-AF5F-A35AF65E208C}"/>
              </a:ext>
            </a:extLst>
          </p:cNvPr>
          <p:cNvSpPr>
            <a:spLocks noGrp="1"/>
          </p:cNvSpPr>
          <p:nvPr>
            <p:ph type="sldNum" sz="quarter" idx="12"/>
          </p:nvPr>
        </p:nvSpPr>
        <p:spPr/>
        <p:txBody>
          <a:bodyPr/>
          <a:lstStyle/>
          <a:p>
            <a:fld id="{0213EFF8-34B1-4727-9724-E780F97AFFDF}" type="slidenum">
              <a:rPr lang="ru-RU" smtClean="0"/>
              <a:pPr/>
              <a:t>‹#›</a:t>
            </a:fld>
            <a:endParaRPr lang="ru-RU"/>
          </a:p>
        </p:txBody>
      </p:sp>
    </p:spTree>
    <p:extLst>
      <p:ext uri="{BB962C8B-B14F-4D97-AF65-F5344CB8AC3E}">
        <p14:creationId xmlns:p14="http://schemas.microsoft.com/office/powerpoint/2010/main" val="1274398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12DAD50-0A51-4A5B-8346-98C9F5239E2A}"/>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72536379-36FA-4ED6-8436-43B776994D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EB4CAC2B-1C42-4E50-AE4A-6CE7D787256D}"/>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4B3345D9-B562-4DD6-A5AC-3E95C67B83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AF63D96D-BE71-493B-93E5-20B2AFFE8465}"/>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59725A01-0D60-45AD-9474-A04E71BDF030}"/>
              </a:ext>
            </a:extLst>
          </p:cNvPr>
          <p:cNvSpPr>
            <a:spLocks noGrp="1"/>
          </p:cNvSpPr>
          <p:nvPr>
            <p:ph type="dt" sz="half" idx="10"/>
          </p:nvPr>
        </p:nvSpPr>
        <p:spPr/>
        <p:txBody>
          <a:bodyPr/>
          <a:lstStyle/>
          <a:p>
            <a:fld id="{8E1C5E52-305B-40B5-B0C8-2E701E7EDB1F}" type="datetimeFigureOut">
              <a:rPr lang="ru-RU" smtClean="0"/>
              <a:pPr/>
              <a:t>08.06.2021</a:t>
            </a:fld>
            <a:endParaRPr lang="ru-RU"/>
          </a:p>
        </p:txBody>
      </p:sp>
      <p:sp>
        <p:nvSpPr>
          <p:cNvPr id="8" name="Нижний колонтитул 7">
            <a:extLst>
              <a:ext uri="{FF2B5EF4-FFF2-40B4-BE49-F238E27FC236}">
                <a16:creationId xmlns:a16="http://schemas.microsoft.com/office/drawing/2014/main" id="{7048F86C-E6EB-4195-A5A5-652ACC3CD8E5}"/>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C667313F-CEAF-46B1-BD19-78334930FEA7}"/>
              </a:ext>
            </a:extLst>
          </p:cNvPr>
          <p:cNvSpPr>
            <a:spLocks noGrp="1"/>
          </p:cNvSpPr>
          <p:nvPr>
            <p:ph type="sldNum" sz="quarter" idx="12"/>
          </p:nvPr>
        </p:nvSpPr>
        <p:spPr/>
        <p:txBody>
          <a:bodyPr/>
          <a:lstStyle/>
          <a:p>
            <a:fld id="{0213EFF8-34B1-4727-9724-E780F97AFFDF}" type="slidenum">
              <a:rPr lang="ru-RU" smtClean="0"/>
              <a:pPr/>
              <a:t>‹#›</a:t>
            </a:fld>
            <a:endParaRPr lang="ru-RU"/>
          </a:p>
        </p:txBody>
      </p:sp>
    </p:spTree>
    <p:extLst>
      <p:ext uri="{BB962C8B-B14F-4D97-AF65-F5344CB8AC3E}">
        <p14:creationId xmlns:p14="http://schemas.microsoft.com/office/powerpoint/2010/main" val="3655191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6754A31-04C2-48CF-869A-A8D776B985BD}"/>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22667DCA-DDC1-4CF2-8F6C-40644C21209D}"/>
              </a:ext>
            </a:extLst>
          </p:cNvPr>
          <p:cNvSpPr>
            <a:spLocks noGrp="1"/>
          </p:cNvSpPr>
          <p:nvPr>
            <p:ph type="dt" sz="half" idx="10"/>
          </p:nvPr>
        </p:nvSpPr>
        <p:spPr/>
        <p:txBody>
          <a:bodyPr/>
          <a:lstStyle/>
          <a:p>
            <a:fld id="{8E1C5E52-305B-40B5-B0C8-2E701E7EDB1F}" type="datetimeFigureOut">
              <a:rPr lang="ru-RU" smtClean="0"/>
              <a:pPr/>
              <a:t>08.06.2021</a:t>
            </a:fld>
            <a:endParaRPr lang="ru-RU"/>
          </a:p>
        </p:txBody>
      </p:sp>
      <p:sp>
        <p:nvSpPr>
          <p:cNvPr id="4" name="Нижний колонтитул 3">
            <a:extLst>
              <a:ext uri="{FF2B5EF4-FFF2-40B4-BE49-F238E27FC236}">
                <a16:creationId xmlns:a16="http://schemas.microsoft.com/office/drawing/2014/main" id="{738A0D09-1078-4D8A-AD01-0E64847B4738}"/>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3E5D6BFF-14BB-46ED-A926-FDA9D0AB91E0}"/>
              </a:ext>
            </a:extLst>
          </p:cNvPr>
          <p:cNvSpPr>
            <a:spLocks noGrp="1"/>
          </p:cNvSpPr>
          <p:nvPr>
            <p:ph type="sldNum" sz="quarter" idx="12"/>
          </p:nvPr>
        </p:nvSpPr>
        <p:spPr/>
        <p:txBody>
          <a:bodyPr/>
          <a:lstStyle/>
          <a:p>
            <a:fld id="{0213EFF8-34B1-4727-9724-E780F97AFFDF}" type="slidenum">
              <a:rPr lang="ru-RU" smtClean="0"/>
              <a:pPr/>
              <a:t>‹#›</a:t>
            </a:fld>
            <a:endParaRPr lang="ru-RU"/>
          </a:p>
        </p:txBody>
      </p:sp>
    </p:spTree>
    <p:extLst>
      <p:ext uri="{BB962C8B-B14F-4D97-AF65-F5344CB8AC3E}">
        <p14:creationId xmlns:p14="http://schemas.microsoft.com/office/powerpoint/2010/main" val="2067746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DCF65F2C-C71B-4806-8638-3C43E157D637}"/>
              </a:ext>
            </a:extLst>
          </p:cNvPr>
          <p:cNvSpPr>
            <a:spLocks noGrp="1"/>
          </p:cNvSpPr>
          <p:nvPr>
            <p:ph type="dt" sz="half" idx="10"/>
          </p:nvPr>
        </p:nvSpPr>
        <p:spPr/>
        <p:txBody>
          <a:bodyPr/>
          <a:lstStyle/>
          <a:p>
            <a:fld id="{8E1C5E52-305B-40B5-B0C8-2E701E7EDB1F}" type="datetimeFigureOut">
              <a:rPr lang="ru-RU" smtClean="0"/>
              <a:pPr/>
              <a:t>08.06.2021</a:t>
            </a:fld>
            <a:endParaRPr lang="ru-RU"/>
          </a:p>
        </p:txBody>
      </p:sp>
      <p:sp>
        <p:nvSpPr>
          <p:cNvPr id="3" name="Нижний колонтитул 2">
            <a:extLst>
              <a:ext uri="{FF2B5EF4-FFF2-40B4-BE49-F238E27FC236}">
                <a16:creationId xmlns:a16="http://schemas.microsoft.com/office/drawing/2014/main" id="{15DA252C-EF0B-47D1-A134-2402424CFC0E}"/>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BE261A48-B0DC-456D-982D-1F1975B471F0}"/>
              </a:ext>
            </a:extLst>
          </p:cNvPr>
          <p:cNvSpPr>
            <a:spLocks noGrp="1"/>
          </p:cNvSpPr>
          <p:nvPr>
            <p:ph type="sldNum" sz="quarter" idx="12"/>
          </p:nvPr>
        </p:nvSpPr>
        <p:spPr/>
        <p:txBody>
          <a:bodyPr/>
          <a:lstStyle/>
          <a:p>
            <a:fld id="{0213EFF8-34B1-4727-9724-E780F97AFFDF}" type="slidenum">
              <a:rPr lang="ru-RU" smtClean="0"/>
              <a:pPr/>
              <a:t>‹#›</a:t>
            </a:fld>
            <a:endParaRPr lang="ru-RU"/>
          </a:p>
        </p:txBody>
      </p:sp>
    </p:spTree>
    <p:extLst>
      <p:ext uri="{BB962C8B-B14F-4D97-AF65-F5344CB8AC3E}">
        <p14:creationId xmlns:p14="http://schemas.microsoft.com/office/powerpoint/2010/main" val="2944011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F63B6B1-1B52-4B2A-AB6C-6580AEBB9310}"/>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28E2B1AC-2409-4E4B-9A81-6B62B1AC9A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B9AB3F3E-D49B-46CC-91CB-EE7F0D88C2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F99C7621-3D68-4D68-B936-8F44D31F4BCB}"/>
              </a:ext>
            </a:extLst>
          </p:cNvPr>
          <p:cNvSpPr>
            <a:spLocks noGrp="1"/>
          </p:cNvSpPr>
          <p:nvPr>
            <p:ph type="dt" sz="half" idx="10"/>
          </p:nvPr>
        </p:nvSpPr>
        <p:spPr/>
        <p:txBody>
          <a:bodyPr/>
          <a:lstStyle/>
          <a:p>
            <a:fld id="{8E1C5E52-305B-40B5-B0C8-2E701E7EDB1F}" type="datetimeFigureOut">
              <a:rPr lang="ru-RU" smtClean="0"/>
              <a:pPr/>
              <a:t>08.06.2021</a:t>
            </a:fld>
            <a:endParaRPr lang="ru-RU"/>
          </a:p>
        </p:txBody>
      </p:sp>
      <p:sp>
        <p:nvSpPr>
          <p:cNvPr id="6" name="Нижний колонтитул 5">
            <a:extLst>
              <a:ext uri="{FF2B5EF4-FFF2-40B4-BE49-F238E27FC236}">
                <a16:creationId xmlns:a16="http://schemas.microsoft.com/office/drawing/2014/main" id="{A36ADFF0-8117-43D9-84B8-D9F75A2DD42A}"/>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76787D3A-5B9A-4D8B-A793-49A99DB9AE84}"/>
              </a:ext>
            </a:extLst>
          </p:cNvPr>
          <p:cNvSpPr>
            <a:spLocks noGrp="1"/>
          </p:cNvSpPr>
          <p:nvPr>
            <p:ph type="sldNum" sz="quarter" idx="12"/>
          </p:nvPr>
        </p:nvSpPr>
        <p:spPr/>
        <p:txBody>
          <a:bodyPr/>
          <a:lstStyle/>
          <a:p>
            <a:fld id="{0213EFF8-34B1-4727-9724-E780F97AFFDF}" type="slidenum">
              <a:rPr lang="ru-RU" smtClean="0"/>
              <a:pPr/>
              <a:t>‹#›</a:t>
            </a:fld>
            <a:endParaRPr lang="ru-RU"/>
          </a:p>
        </p:txBody>
      </p:sp>
    </p:spTree>
    <p:extLst>
      <p:ext uri="{BB962C8B-B14F-4D97-AF65-F5344CB8AC3E}">
        <p14:creationId xmlns:p14="http://schemas.microsoft.com/office/powerpoint/2010/main" val="4055881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9379DB-8F02-46BE-82BF-AB0BC3C38255}"/>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06E6A392-4CF8-4FDF-9993-46F3768175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A19049F2-EBA3-4B2A-AC39-0D58FD4788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4C12D426-38AB-4CD6-AAE5-F0641371F748}"/>
              </a:ext>
            </a:extLst>
          </p:cNvPr>
          <p:cNvSpPr>
            <a:spLocks noGrp="1"/>
          </p:cNvSpPr>
          <p:nvPr>
            <p:ph type="dt" sz="half" idx="10"/>
          </p:nvPr>
        </p:nvSpPr>
        <p:spPr/>
        <p:txBody>
          <a:bodyPr/>
          <a:lstStyle/>
          <a:p>
            <a:fld id="{8E1C5E52-305B-40B5-B0C8-2E701E7EDB1F}" type="datetimeFigureOut">
              <a:rPr lang="ru-RU" smtClean="0"/>
              <a:pPr/>
              <a:t>08.06.2021</a:t>
            </a:fld>
            <a:endParaRPr lang="ru-RU"/>
          </a:p>
        </p:txBody>
      </p:sp>
      <p:sp>
        <p:nvSpPr>
          <p:cNvPr id="6" name="Нижний колонтитул 5">
            <a:extLst>
              <a:ext uri="{FF2B5EF4-FFF2-40B4-BE49-F238E27FC236}">
                <a16:creationId xmlns:a16="http://schemas.microsoft.com/office/drawing/2014/main" id="{E87F651B-1A5B-41B3-B2BA-9B29235FE044}"/>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5F17C398-CB9E-4D4C-83F3-B64F633F99E3}"/>
              </a:ext>
            </a:extLst>
          </p:cNvPr>
          <p:cNvSpPr>
            <a:spLocks noGrp="1"/>
          </p:cNvSpPr>
          <p:nvPr>
            <p:ph type="sldNum" sz="quarter" idx="12"/>
          </p:nvPr>
        </p:nvSpPr>
        <p:spPr/>
        <p:txBody>
          <a:bodyPr/>
          <a:lstStyle/>
          <a:p>
            <a:fld id="{0213EFF8-34B1-4727-9724-E780F97AFFDF}" type="slidenum">
              <a:rPr lang="ru-RU" smtClean="0"/>
              <a:pPr/>
              <a:t>‹#›</a:t>
            </a:fld>
            <a:endParaRPr lang="ru-RU"/>
          </a:p>
        </p:txBody>
      </p:sp>
    </p:spTree>
    <p:extLst>
      <p:ext uri="{BB962C8B-B14F-4D97-AF65-F5344CB8AC3E}">
        <p14:creationId xmlns:p14="http://schemas.microsoft.com/office/powerpoint/2010/main" val="1418086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Рисунок 6">
            <a:extLst>
              <a:ext uri="{FF2B5EF4-FFF2-40B4-BE49-F238E27FC236}">
                <a16:creationId xmlns:a16="http://schemas.microsoft.com/office/drawing/2014/main" id="{566581C7-E1D4-46AF-BC80-9ED9123B0D6D}"/>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Заголовок 1">
            <a:extLst>
              <a:ext uri="{FF2B5EF4-FFF2-40B4-BE49-F238E27FC236}">
                <a16:creationId xmlns:a16="http://schemas.microsoft.com/office/drawing/2014/main" id="{14057ECA-4739-4B21-9FED-F50D3952B4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751F9089-F8CD-4D91-AE28-EB32C58486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EF2B523F-8D37-4C1D-9BE5-325F5BBA62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1C5E52-305B-40B5-B0C8-2E701E7EDB1F}" type="datetimeFigureOut">
              <a:rPr lang="ru-RU" smtClean="0"/>
              <a:pPr/>
              <a:t>08.06.2021</a:t>
            </a:fld>
            <a:endParaRPr lang="ru-RU"/>
          </a:p>
        </p:txBody>
      </p:sp>
      <p:sp>
        <p:nvSpPr>
          <p:cNvPr id="5" name="Нижний колонтитул 4">
            <a:extLst>
              <a:ext uri="{FF2B5EF4-FFF2-40B4-BE49-F238E27FC236}">
                <a16:creationId xmlns:a16="http://schemas.microsoft.com/office/drawing/2014/main" id="{233664F2-8598-4F2F-854A-42AD3B409D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CF951EE7-4DEB-4E51-9C82-3A8A03549C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13EFF8-34B1-4727-9724-E780F97AFFDF}" type="slidenum">
              <a:rPr lang="ru-RU" smtClean="0"/>
              <a:pPr/>
              <a:t>‹#›</a:t>
            </a:fld>
            <a:endParaRPr lang="ru-RU"/>
          </a:p>
        </p:txBody>
      </p:sp>
      <p:sp>
        <p:nvSpPr>
          <p:cNvPr id="8" name="Прямоугольник 7">
            <a:extLst>
              <a:ext uri="{FF2B5EF4-FFF2-40B4-BE49-F238E27FC236}">
                <a16:creationId xmlns:a16="http://schemas.microsoft.com/office/drawing/2014/main" id="{7C78A52F-9064-490D-9C2F-4EBA4260242A}"/>
              </a:ext>
            </a:extLst>
          </p:cNvPr>
          <p:cNvSpPr/>
          <p:nvPr userDrawn="1"/>
        </p:nvSpPr>
        <p:spPr>
          <a:xfrm>
            <a:off x="240145" y="212436"/>
            <a:ext cx="11711709" cy="6433128"/>
          </a:xfrm>
          <a:prstGeom prst="rect">
            <a:avLst/>
          </a:prstGeom>
          <a:solidFill>
            <a:schemeClr val="bg1">
              <a:alpha val="96000"/>
            </a:schemeClr>
          </a:solidFill>
          <a:ln w="793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4774754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6CF5CC-56AD-4A6D-B543-722F59A4699C}"/>
              </a:ext>
            </a:extLst>
          </p:cNvPr>
          <p:cNvSpPr>
            <a:spLocks noGrp="1"/>
          </p:cNvSpPr>
          <p:nvPr>
            <p:ph type="ctrTitle"/>
          </p:nvPr>
        </p:nvSpPr>
        <p:spPr>
          <a:xfrm>
            <a:off x="1524000" y="1556470"/>
            <a:ext cx="9144000" cy="2387600"/>
          </a:xfrm>
        </p:spPr>
        <p:txBody>
          <a:bodyPr/>
          <a:lstStyle/>
          <a:p>
            <a:r>
              <a:rPr lang="ru-RU" b="1" dirty="0" smtClean="0">
                <a:solidFill>
                  <a:srgbClr val="002448"/>
                </a:solidFill>
              </a:rPr>
              <a:t>«Американский папаша»</a:t>
            </a:r>
            <a:br>
              <a:rPr lang="ru-RU" b="1" dirty="0" smtClean="0">
                <a:solidFill>
                  <a:srgbClr val="002448"/>
                </a:solidFill>
              </a:rPr>
            </a:br>
            <a:r>
              <a:rPr lang="ru-RU" b="1" dirty="0" smtClean="0">
                <a:solidFill>
                  <a:srgbClr val="002448"/>
                </a:solidFill>
              </a:rPr>
              <a:t>«</a:t>
            </a:r>
            <a:r>
              <a:rPr lang="en-US" b="1" dirty="0" smtClean="0">
                <a:solidFill>
                  <a:srgbClr val="002448"/>
                </a:solidFill>
              </a:rPr>
              <a:t>American dad</a:t>
            </a:r>
            <a:r>
              <a:rPr lang="ru-RU" b="1" dirty="0" smtClean="0">
                <a:solidFill>
                  <a:srgbClr val="002448"/>
                </a:solidFill>
              </a:rPr>
              <a:t>»</a:t>
            </a:r>
            <a:endParaRPr lang="ru-RU" b="1" dirty="0">
              <a:solidFill>
                <a:srgbClr val="002448"/>
              </a:solidFill>
            </a:endParaRPr>
          </a:p>
        </p:txBody>
      </p:sp>
      <p:sp>
        <p:nvSpPr>
          <p:cNvPr id="3" name="Подзаголовок 2">
            <a:extLst>
              <a:ext uri="{FF2B5EF4-FFF2-40B4-BE49-F238E27FC236}">
                <a16:creationId xmlns:a16="http://schemas.microsoft.com/office/drawing/2014/main" id="{B61147AC-BC7D-4302-8B61-562A2B1CA5EC}"/>
              </a:ext>
            </a:extLst>
          </p:cNvPr>
          <p:cNvSpPr>
            <a:spLocks noGrp="1"/>
          </p:cNvSpPr>
          <p:nvPr>
            <p:ph type="subTitle" idx="1"/>
          </p:nvPr>
        </p:nvSpPr>
        <p:spPr>
          <a:xfrm>
            <a:off x="1524000" y="4036145"/>
            <a:ext cx="9144000" cy="1655762"/>
          </a:xfrm>
        </p:spPr>
        <p:txBody>
          <a:bodyPr/>
          <a:lstStyle/>
          <a:p>
            <a:r>
              <a:rPr lang="ru-RU" dirty="0" err="1" smtClean="0">
                <a:solidFill>
                  <a:srgbClr val="B78242"/>
                </a:solidFill>
              </a:rPr>
              <a:t>Кислицкая</a:t>
            </a:r>
            <a:r>
              <a:rPr lang="ru-RU" dirty="0" smtClean="0">
                <a:solidFill>
                  <a:srgbClr val="B78242"/>
                </a:solidFill>
              </a:rPr>
              <a:t> М. ИС 248</a:t>
            </a:r>
            <a:endParaRPr lang="ru-RU" dirty="0">
              <a:solidFill>
                <a:srgbClr val="B78242"/>
              </a:solidFill>
            </a:endParaRPr>
          </a:p>
        </p:txBody>
      </p:sp>
    </p:spTree>
    <p:extLst>
      <p:ext uri="{BB962C8B-B14F-4D97-AF65-F5344CB8AC3E}">
        <p14:creationId xmlns:p14="http://schemas.microsoft.com/office/powerpoint/2010/main" val="13325319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dirty="0" smtClean="0"/>
              <a:t>Как бы я поступила, если бы попала в данную ситуацию?</a:t>
            </a:r>
            <a:endParaRPr lang="ru-RU" dirty="0"/>
          </a:p>
        </p:txBody>
      </p:sp>
      <p:sp>
        <p:nvSpPr>
          <p:cNvPr id="3" name="Содержимое 2"/>
          <p:cNvSpPr>
            <a:spLocks noGrp="1"/>
          </p:cNvSpPr>
          <p:nvPr>
            <p:ph idx="1"/>
          </p:nvPr>
        </p:nvSpPr>
        <p:spPr/>
        <p:txBody>
          <a:bodyPr/>
          <a:lstStyle/>
          <a:p>
            <a:pPr algn="ctr">
              <a:buNone/>
            </a:pPr>
            <a:r>
              <a:rPr lang="ru-RU" b="1" dirty="0" smtClean="0"/>
              <a:t>Рассмотрим со стороны главы отдела ЦРУ:</a:t>
            </a:r>
          </a:p>
          <a:p>
            <a:pPr marL="514350" indent="-514350">
              <a:buFont typeface="+mj-lt"/>
              <a:buAutoNum type="arabicPeriod"/>
            </a:pPr>
            <a:r>
              <a:rPr lang="ru-RU" dirty="0" smtClean="0"/>
              <a:t>Я бы не стала поручать неизвестному человеку возглавлять дело без присмотра за ним специальных агентов;</a:t>
            </a:r>
          </a:p>
          <a:p>
            <a:pPr marL="514350" indent="-514350">
              <a:buFont typeface="+mj-lt"/>
              <a:buAutoNum type="arabicPeriod"/>
            </a:pPr>
            <a:r>
              <a:rPr lang="ru-RU" dirty="0" smtClean="0"/>
              <a:t>Перед принятием на работу человека, обладающего важной информацией, я бы организовала за ним тайную слежку для того чтобы убедиться в подлинности предоставляемой информации;</a:t>
            </a:r>
          </a:p>
          <a:p>
            <a:pPr marL="514350" indent="-514350">
              <a:buFont typeface="+mj-lt"/>
              <a:buAutoNum type="arabicPeriod"/>
            </a:pPr>
            <a:r>
              <a:rPr lang="ru-RU" dirty="0" smtClean="0"/>
              <a:t>Перед выделением определенной суммы на операцию поимки пришельца попросила бы план проведения операции и отчет после каждой незапланированной покупки. </a:t>
            </a:r>
            <a:endParaRPr lang="ru-RU"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47165" y="365125"/>
            <a:ext cx="10475259" cy="1325563"/>
          </a:xfrm>
        </p:spPr>
        <p:txBody>
          <a:bodyPr/>
          <a:lstStyle/>
          <a:p>
            <a:r>
              <a:rPr lang="ru-RU" dirty="0" smtClean="0"/>
              <a:t>«</a:t>
            </a:r>
            <a:r>
              <a:rPr lang="en-US" dirty="0" smtClean="0"/>
              <a:t>Office spaceman</a:t>
            </a:r>
            <a:r>
              <a:rPr lang="ru-RU" dirty="0" smtClean="0"/>
              <a:t>»		Сезон 3 серия 56</a:t>
            </a:r>
            <a:endParaRPr lang="ru-RU" dirty="0"/>
          </a:p>
        </p:txBody>
      </p:sp>
      <p:sp>
        <p:nvSpPr>
          <p:cNvPr id="3" name="Содержимое 2"/>
          <p:cNvSpPr>
            <a:spLocks noGrp="1"/>
          </p:cNvSpPr>
          <p:nvPr>
            <p:ph idx="1"/>
          </p:nvPr>
        </p:nvSpPr>
        <p:spPr>
          <a:xfrm>
            <a:off x="838200" y="1519518"/>
            <a:ext cx="10515600" cy="4657445"/>
          </a:xfrm>
        </p:spPr>
        <p:txBody>
          <a:bodyPr>
            <a:normAutofit/>
          </a:bodyPr>
          <a:lstStyle/>
          <a:p>
            <a:r>
              <a:rPr lang="ru-RU" dirty="0" smtClean="0"/>
              <a:t>Наверняка многие задумывались есть ли жизнь на других планетах. Существует множество видео и фото где были запечатлены НЛО и другие объекты доказывающие существования внеземных цивилизации. Люди заинтересованы в этой теме, но еще больше правительственные агентства различных стран и в отличии от обычных людей агенты ЦРУ(англ. </a:t>
            </a:r>
            <a:r>
              <a:rPr lang="en-US" dirty="0" smtClean="0"/>
              <a:t>CIA</a:t>
            </a:r>
            <a:r>
              <a:rPr lang="ru-RU" dirty="0" smtClean="0"/>
              <a:t>) имеют возможность допросить свидетелей и выявить являться ли информация ложной или же сами </a:t>
            </a:r>
            <a:r>
              <a:rPr lang="en-US" dirty="0" smtClean="0"/>
              <a:t>“</a:t>
            </a:r>
            <a:r>
              <a:rPr lang="ru-RU" dirty="0" smtClean="0"/>
              <a:t>фотографы</a:t>
            </a:r>
            <a:r>
              <a:rPr lang="en-US" dirty="0" smtClean="0"/>
              <a:t>”</a:t>
            </a:r>
            <a:r>
              <a:rPr lang="ru-RU" dirty="0" smtClean="0"/>
              <a:t> что-то скрывают…</a:t>
            </a:r>
          </a:p>
          <a:p>
            <a:endParaRPr lang="ru-RU"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b="1" dirty="0" smtClean="0"/>
              <a:t>Суть эпизода: </a:t>
            </a:r>
            <a:endParaRPr lang="ru-RU" dirty="0"/>
          </a:p>
        </p:txBody>
      </p:sp>
      <p:sp>
        <p:nvSpPr>
          <p:cNvPr id="3" name="Содержимое 2"/>
          <p:cNvSpPr>
            <a:spLocks noGrp="1"/>
          </p:cNvSpPr>
          <p:nvPr>
            <p:ph idx="1"/>
          </p:nvPr>
        </p:nvSpPr>
        <p:spPr>
          <a:xfrm>
            <a:off x="838200" y="1506071"/>
            <a:ext cx="6006353" cy="4670892"/>
          </a:xfrm>
        </p:spPr>
        <p:txBody>
          <a:bodyPr>
            <a:normAutofit fontScale="92500" lnSpcReduction="10000"/>
          </a:bodyPr>
          <a:lstStyle/>
          <a:p>
            <a:pPr>
              <a:buNone/>
            </a:pPr>
            <a:r>
              <a:rPr lang="ru-RU" dirty="0" smtClean="0"/>
              <a:t>	Некий </a:t>
            </a:r>
            <a:r>
              <a:rPr lang="ru-RU" dirty="0" err="1" smtClean="0"/>
              <a:t>Пако</a:t>
            </a:r>
            <a:r>
              <a:rPr lang="ru-RU" dirty="0" smtClean="0"/>
              <a:t> </a:t>
            </a:r>
            <a:r>
              <a:rPr lang="ru-RU" dirty="0" err="1" smtClean="0"/>
              <a:t>Питерс</a:t>
            </a:r>
            <a:r>
              <a:rPr lang="ru-RU" dirty="0" smtClean="0"/>
              <a:t> продает снимки на которых запечатлено инопланетное существо. Это заинтересовало ЦРУ и его пригласили возглавить дело об вторжении инопланетян на Землю. </a:t>
            </a:r>
            <a:r>
              <a:rPr lang="ru-RU" dirty="0" err="1" smtClean="0"/>
              <a:t>Пако</a:t>
            </a:r>
            <a:r>
              <a:rPr lang="ru-RU" dirty="0" smtClean="0"/>
              <a:t> использует денежные средства выделенные ЦРУ ,на отлов инопланетянина, для своих собственных нужд. Из за безответственного использования информационных ресурсов, он подставляет своего друга, говоря что в него вселился инопланетянин, для защиты своей собственной личности. </a:t>
            </a:r>
          </a:p>
          <a:p>
            <a:endParaRPr lang="ru-RU" dirty="0"/>
          </a:p>
        </p:txBody>
      </p:sp>
      <p:pic>
        <p:nvPicPr>
          <p:cNvPr id="4" name="Picture 4" descr="https://vignette.wikia.nocookie.net/americandad/images/7/77/DannyS.png/revision/latest?cb=20150106182543"/>
          <p:cNvPicPr>
            <a:picLocks noChangeAspect="1" noChangeArrowheads="1"/>
          </p:cNvPicPr>
          <p:nvPr/>
        </p:nvPicPr>
        <p:blipFill>
          <a:blip r:embed="rId2" cstate="print"/>
          <a:srcRect/>
          <a:stretch>
            <a:fillRect/>
          </a:stretch>
        </p:blipFill>
        <p:spPr bwMode="auto">
          <a:xfrm>
            <a:off x="6946339" y="1721224"/>
            <a:ext cx="4792942" cy="4047564"/>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75765" y="365125"/>
            <a:ext cx="10192870" cy="1325563"/>
          </a:xfrm>
        </p:spPr>
        <p:txBody>
          <a:bodyPr/>
          <a:lstStyle/>
          <a:p>
            <a:pPr algn="ctr"/>
            <a:r>
              <a:rPr lang="ru-RU" b="1" dirty="0" smtClean="0"/>
              <a:t>Суть эпизода: </a:t>
            </a:r>
            <a:endParaRPr lang="ru-RU" dirty="0"/>
          </a:p>
        </p:txBody>
      </p:sp>
      <p:sp>
        <p:nvSpPr>
          <p:cNvPr id="3" name="Содержимое 2"/>
          <p:cNvSpPr>
            <a:spLocks noGrp="1"/>
          </p:cNvSpPr>
          <p:nvPr>
            <p:ph idx="1"/>
          </p:nvPr>
        </p:nvSpPr>
        <p:spPr>
          <a:xfrm>
            <a:off x="851647" y="1465729"/>
            <a:ext cx="10672482" cy="4738128"/>
          </a:xfrm>
        </p:spPr>
        <p:txBody>
          <a:bodyPr>
            <a:normAutofit fontScale="85000" lnSpcReduction="10000"/>
          </a:bodyPr>
          <a:lstStyle/>
          <a:p>
            <a:r>
              <a:rPr lang="ru-RU" dirty="0" smtClean="0"/>
              <a:t>Оказалось что </a:t>
            </a:r>
            <a:r>
              <a:rPr lang="ru-RU" dirty="0" err="1" smtClean="0"/>
              <a:t>Пако</a:t>
            </a:r>
            <a:r>
              <a:rPr lang="ru-RU" dirty="0" smtClean="0"/>
              <a:t> </a:t>
            </a:r>
            <a:r>
              <a:rPr lang="ru-RU" dirty="0" err="1" smtClean="0"/>
              <a:t>Питерс</a:t>
            </a:r>
            <a:r>
              <a:rPr lang="ru-RU" dirty="0" smtClean="0"/>
              <a:t>, человек продающий снимки, сам является инопланетянином в образе человека.  Он продает свои снимки чтобы обеспечить безбедную роскошную жизнь своей птицы. Роджер, его настоящее имя, хотел уволиться из агентства, но после того как ему рассказали о выделенных на его дело деньгах он решил этого не делать. Вместо этого Роджер сделал больше снимков самого себя, но этого было недостаточно для ЦРУ. Им нужны были вещественные доказательства, иначе его уволят и он больше не сможет тратить выделенные на дело деньги. Роджер соврал что инопланетяне могут вселяться в тела других людей и что добыть доказательства будет проблематично. </a:t>
            </a:r>
          </a:p>
          <a:p>
            <a:r>
              <a:rPr lang="ru-RU" dirty="0" smtClean="0"/>
              <a:t>Он смог «Добыть» доказательства, но оставил после себя множество улик. Его друг хотел убрать следы присутствия инопланетянина но его поймали за этим. Чтобы защитить себя Роджер сказал что существо забрало тело его друга. </a:t>
            </a:r>
          </a:p>
          <a:p>
            <a:r>
              <a:rPr lang="ru-RU" dirty="0" smtClean="0"/>
              <a:t>Позже он узнает что его друга собираются убить и «извлечь» инопланетянина из его тела. Обман раскрывается и Роджера хотят убить, но друг спасает его. </a:t>
            </a:r>
            <a:endParaRPr lang="ru-RU"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75764" y="351678"/>
            <a:ext cx="10076329" cy="1325563"/>
          </a:xfrm>
        </p:spPr>
        <p:txBody>
          <a:bodyPr/>
          <a:lstStyle/>
          <a:p>
            <a:pPr algn="ctr"/>
            <a:r>
              <a:rPr lang="ru-RU" dirty="0" smtClean="0"/>
              <a:t>Какая информационная угроза была в этой серии?</a:t>
            </a:r>
            <a:endParaRPr lang="ru-RU" dirty="0"/>
          </a:p>
        </p:txBody>
      </p:sp>
      <p:sp>
        <p:nvSpPr>
          <p:cNvPr id="3" name="Содержимое 2"/>
          <p:cNvSpPr>
            <a:spLocks noGrp="1"/>
          </p:cNvSpPr>
          <p:nvPr>
            <p:ph idx="1"/>
          </p:nvPr>
        </p:nvSpPr>
        <p:spPr>
          <a:xfrm>
            <a:off x="5701552" y="1801906"/>
            <a:ext cx="5652247" cy="4375057"/>
          </a:xfrm>
        </p:spPr>
        <p:txBody>
          <a:bodyPr/>
          <a:lstStyle/>
          <a:p>
            <a:r>
              <a:rPr lang="ru-RU" b="1" dirty="0" smtClean="0"/>
              <a:t>Характер происхождения угрозы:</a:t>
            </a:r>
          </a:p>
          <a:p>
            <a:pPr>
              <a:buNone/>
            </a:pPr>
            <a:r>
              <a:rPr lang="ru-RU" dirty="0" smtClean="0"/>
              <a:t>	</a:t>
            </a:r>
            <a:r>
              <a:rPr lang="ru-RU" i="1" dirty="0" smtClean="0"/>
              <a:t>Умышленные, преднамеренные</a:t>
            </a:r>
            <a:r>
              <a:rPr lang="ru-RU" dirty="0" smtClean="0"/>
              <a:t>.</a:t>
            </a:r>
          </a:p>
          <a:p>
            <a:r>
              <a:rPr lang="ru-RU" b="1" dirty="0" smtClean="0"/>
              <a:t>Класс канала несанкционированного получения информации: </a:t>
            </a:r>
          </a:p>
          <a:p>
            <a:pPr>
              <a:buNone/>
            </a:pPr>
            <a:r>
              <a:rPr lang="ru-RU" b="1" dirty="0" smtClean="0"/>
              <a:t>	</a:t>
            </a:r>
            <a:r>
              <a:rPr lang="ru-RU" i="1" dirty="0" smtClean="0"/>
              <a:t>Третий класс КНПИ. Изучение выходящей за пределы объекта открытой информации.</a:t>
            </a:r>
            <a:endParaRPr lang="ru-RU" i="1" dirty="0"/>
          </a:p>
        </p:txBody>
      </p:sp>
      <p:pic>
        <p:nvPicPr>
          <p:cNvPr id="6" name="Picture 2" descr="http://vignette1.wikia.nocookie.net/americandad/images/5/5e/Caught.png/revision/latest?cb=20140531144346"/>
          <p:cNvPicPr>
            <a:picLocks noChangeAspect="1" noChangeArrowheads="1"/>
          </p:cNvPicPr>
          <p:nvPr/>
        </p:nvPicPr>
        <p:blipFill>
          <a:blip r:embed="rId2" cstate="print"/>
          <a:srcRect/>
          <a:stretch>
            <a:fillRect/>
          </a:stretch>
        </p:blipFill>
        <p:spPr bwMode="auto">
          <a:xfrm>
            <a:off x="645459" y="1726418"/>
            <a:ext cx="4787153" cy="437752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23682" y="365125"/>
            <a:ext cx="10130118" cy="1325563"/>
          </a:xfrm>
        </p:spPr>
        <p:txBody>
          <a:bodyPr/>
          <a:lstStyle/>
          <a:p>
            <a:pPr algn="ctr"/>
            <a:r>
              <a:rPr lang="ru-RU" dirty="0" smtClean="0"/>
              <a:t>Какая информационная угроза была в этой серии?</a:t>
            </a:r>
            <a:endParaRPr lang="ru-RU" dirty="0"/>
          </a:p>
        </p:txBody>
      </p:sp>
      <p:sp>
        <p:nvSpPr>
          <p:cNvPr id="3" name="Содержимое 2"/>
          <p:cNvSpPr>
            <a:spLocks noGrp="1"/>
          </p:cNvSpPr>
          <p:nvPr>
            <p:ph idx="1"/>
          </p:nvPr>
        </p:nvSpPr>
        <p:spPr>
          <a:xfrm>
            <a:off x="784412" y="1812178"/>
            <a:ext cx="5508812" cy="4351338"/>
          </a:xfrm>
        </p:spPr>
        <p:txBody>
          <a:bodyPr/>
          <a:lstStyle/>
          <a:p>
            <a:r>
              <a:rPr lang="ru-RU" b="1" dirty="0" smtClean="0"/>
              <a:t>Причины нарушения целостности информации: </a:t>
            </a:r>
          </a:p>
          <a:p>
            <a:pPr>
              <a:buNone/>
            </a:pPr>
            <a:r>
              <a:rPr lang="ru-RU" dirty="0" smtClean="0"/>
              <a:t>	</a:t>
            </a:r>
            <a:r>
              <a:rPr lang="ru-RU" i="1" dirty="0" smtClean="0"/>
              <a:t>Субъективные преднамеренные</a:t>
            </a:r>
          </a:p>
          <a:p>
            <a:r>
              <a:rPr lang="ru-RU" b="1" dirty="0" smtClean="0"/>
              <a:t>Источник угроз:</a:t>
            </a:r>
          </a:p>
          <a:p>
            <a:pPr>
              <a:buNone/>
            </a:pPr>
            <a:r>
              <a:rPr lang="ru-RU" dirty="0" smtClean="0"/>
              <a:t>	</a:t>
            </a:r>
            <a:r>
              <a:rPr lang="ru-RU" i="1" dirty="0" smtClean="0"/>
              <a:t>Обусловленные действиями субъекта </a:t>
            </a:r>
            <a:endParaRPr lang="ru-RU" i="1" dirty="0"/>
          </a:p>
        </p:txBody>
      </p:sp>
      <p:pic>
        <p:nvPicPr>
          <p:cNvPr id="4100" name="Picture 4" descr="https://y.yarn.co/23185fa2-2291-4096-8b5b-6cf45614e5ca_screenshot.jpg"/>
          <p:cNvPicPr>
            <a:picLocks noChangeAspect="1" noChangeArrowheads="1"/>
          </p:cNvPicPr>
          <p:nvPr/>
        </p:nvPicPr>
        <p:blipFill>
          <a:blip r:embed="rId2" cstate="print"/>
          <a:srcRect/>
          <a:stretch>
            <a:fillRect/>
          </a:stretch>
        </p:blipFill>
        <p:spPr bwMode="auto">
          <a:xfrm>
            <a:off x="6218454" y="1869140"/>
            <a:ext cx="5358156" cy="4018617"/>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59857" y="351678"/>
            <a:ext cx="8758517" cy="1325563"/>
          </a:xfrm>
        </p:spPr>
        <p:txBody>
          <a:bodyPr/>
          <a:lstStyle/>
          <a:p>
            <a:pPr algn="ctr"/>
            <a:r>
              <a:rPr lang="ru-RU" dirty="0" smtClean="0"/>
              <a:t>Подробное описание информационной угрозы</a:t>
            </a:r>
            <a:endParaRPr lang="ru-RU" dirty="0"/>
          </a:p>
        </p:txBody>
      </p:sp>
      <p:sp>
        <p:nvSpPr>
          <p:cNvPr id="3" name="Содержимое 2"/>
          <p:cNvSpPr>
            <a:spLocks noGrp="1"/>
          </p:cNvSpPr>
          <p:nvPr>
            <p:ph idx="1"/>
          </p:nvPr>
        </p:nvSpPr>
        <p:spPr>
          <a:xfrm>
            <a:off x="838199" y="1825625"/>
            <a:ext cx="10605247" cy="4351338"/>
          </a:xfrm>
        </p:spPr>
        <p:txBody>
          <a:bodyPr/>
          <a:lstStyle/>
          <a:p>
            <a:r>
              <a:rPr lang="ru-RU" dirty="0" smtClean="0"/>
              <a:t>Из-за обмана Роджера пострадал не только его друг, но и многие люди начали думать что началось вторжение пришельцев на землю – это пример угрозы информационной безопасности общества, личности и государства в целом, так как делом о поимке пришлеца занималось Центральное разведывательное агентство которое напрямую сотрудничает с властями США. Следует заметить что газета выпускавшая статьи с использованием поддельных фотографий Роджера так же не удосужилось проверить подлинность информации, но руководство решило возможным обманом </a:t>
            </a:r>
            <a:r>
              <a:rPr lang="ru-RU" dirty="0" err="1" smtClean="0"/>
              <a:t>привлеч</a:t>
            </a:r>
            <a:r>
              <a:rPr lang="ru-RU" dirty="0" smtClean="0"/>
              <a:t> к себе внимание читателей. </a:t>
            </a:r>
            <a:endParaRPr lang="ru-RU"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59857" y="351678"/>
            <a:ext cx="8758517" cy="1325563"/>
          </a:xfrm>
        </p:spPr>
        <p:txBody>
          <a:bodyPr/>
          <a:lstStyle/>
          <a:p>
            <a:pPr algn="ctr"/>
            <a:r>
              <a:rPr lang="ru-RU" dirty="0" smtClean="0"/>
              <a:t>Как можно было предотвратить эту информационную угрозу?</a:t>
            </a:r>
            <a:endParaRPr lang="ru-RU" dirty="0"/>
          </a:p>
        </p:txBody>
      </p:sp>
      <p:sp>
        <p:nvSpPr>
          <p:cNvPr id="3" name="Содержимое 2"/>
          <p:cNvSpPr>
            <a:spLocks noGrp="1"/>
          </p:cNvSpPr>
          <p:nvPr>
            <p:ph idx="1"/>
          </p:nvPr>
        </p:nvSpPr>
        <p:spPr>
          <a:xfrm>
            <a:off x="5466471" y="1797489"/>
            <a:ext cx="6423212" cy="4351338"/>
          </a:xfrm>
        </p:spPr>
        <p:txBody>
          <a:bodyPr>
            <a:normAutofit fontScale="92500"/>
          </a:bodyPr>
          <a:lstStyle/>
          <a:p>
            <a:pPr marL="514350" indent="-514350">
              <a:buFont typeface="+mj-lt"/>
              <a:buAutoNum type="arabicPeriod"/>
            </a:pPr>
            <a:r>
              <a:rPr lang="ru-RU" dirty="0" smtClean="0"/>
              <a:t>Если бы Роджер нашел нормальную работу, а не занимался продажей провокационных фото, угрозу можно было бы избежать; </a:t>
            </a:r>
          </a:p>
          <a:p>
            <a:pPr marL="514350" indent="-514350">
              <a:buFont typeface="+mj-lt"/>
              <a:buAutoNum type="arabicPeriod"/>
            </a:pPr>
            <a:r>
              <a:rPr lang="ru-RU" dirty="0" smtClean="0"/>
              <a:t>Роджера бы не взяли на работу если бы ЦРУ проверили его на факт достоверности фото (устроили бы слежку и т.д.);</a:t>
            </a:r>
          </a:p>
          <a:p>
            <a:pPr marL="514350" indent="-514350">
              <a:buFont typeface="+mj-lt"/>
              <a:buAutoNum type="arabicPeriod"/>
            </a:pPr>
            <a:r>
              <a:rPr lang="ru-RU" dirty="0" smtClean="0"/>
              <a:t>Если бы Роджер думал не только о деньгах, но и прислушивался к своему другу то ничего бы не произошло;</a:t>
            </a:r>
            <a:endParaRPr lang="ru-RU" dirty="0"/>
          </a:p>
        </p:txBody>
      </p:sp>
      <p:pic>
        <p:nvPicPr>
          <p:cNvPr id="22530" name="Picture 2" descr="https://image.tmdb.org/t/p/original/99cTIKqAL8N4rTQHJ1ZvfgEDOZK.jpg"/>
          <p:cNvPicPr>
            <a:picLocks noChangeAspect="1" noChangeArrowheads="1"/>
          </p:cNvPicPr>
          <p:nvPr/>
        </p:nvPicPr>
        <p:blipFill>
          <a:blip r:embed="rId2" cstate="print"/>
          <a:srcRect/>
          <a:stretch>
            <a:fillRect/>
          </a:stretch>
        </p:blipFill>
        <p:spPr bwMode="auto">
          <a:xfrm>
            <a:off x="921151" y="2038558"/>
            <a:ext cx="4097950" cy="3323151"/>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dirty="0" smtClean="0"/>
              <a:t>Как можно было предотвратить эту информационную угрозу?</a:t>
            </a:r>
            <a:endParaRPr lang="ru-RU" dirty="0"/>
          </a:p>
        </p:txBody>
      </p:sp>
      <p:sp>
        <p:nvSpPr>
          <p:cNvPr id="3" name="Содержимое 2"/>
          <p:cNvSpPr>
            <a:spLocks noGrp="1"/>
          </p:cNvSpPr>
          <p:nvPr>
            <p:ph idx="1"/>
          </p:nvPr>
        </p:nvSpPr>
        <p:spPr>
          <a:xfrm>
            <a:off x="784412" y="1839072"/>
            <a:ext cx="6033247" cy="4351338"/>
          </a:xfrm>
        </p:spPr>
        <p:txBody>
          <a:bodyPr>
            <a:normAutofit fontScale="92500"/>
          </a:bodyPr>
          <a:lstStyle/>
          <a:p>
            <a:pPr marL="514350" indent="-514350">
              <a:buFont typeface="+mj-lt"/>
              <a:buAutoNum type="arabicPeriod" startAt="4"/>
            </a:pPr>
            <a:r>
              <a:rPr lang="ru-RU" dirty="0" smtClean="0"/>
              <a:t>Издательство не должно было так халатно относиться к </a:t>
            </a:r>
            <a:r>
              <a:rPr lang="ru-RU" dirty="0" err="1" smtClean="0"/>
              <a:t>вбросу</a:t>
            </a:r>
            <a:r>
              <a:rPr lang="ru-RU" dirty="0" smtClean="0"/>
              <a:t> информации которая может вызвать народную панику;</a:t>
            </a:r>
          </a:p>
          <a:p>
            <a:pPr marL="514350" indent="-514350">
              <a:buFont typeface="+mj-lt"/>
              <a:buAutoNum type="arabicPeriod" startAt="4"/>
            </a:pPr>
            <a:r>
              <a:rPr lang="ru-RU" dirty="0" smtClean="0"/>
              <a:t>Если бы его друг давал бы Роджеру немного денег за работу по дому, ему бы не пришлось продавать свои фотографии;</a:t>
            </a:r>
          </a:p>
          <a:p>
            <a:pPr marL="514350" indent="-514350">
              <a:buFont typeface="+mj-lt"/>
              <a:buAutoNum type="arabicPeriod" startAt="4"/>
            </a:pPr>
            <a:r>
              <a:rPr lang="ru-RU" dirty="0" smtClean="0"/>
              <a:t>В первый раз когда его друг увидел фотографии в газете ему стоило изъять фотоаппарат у Роджера.</a:t>
            </a:r>
          </a:p>
          <a:p>
            <a:pPr marL="514350" indent="-514350">
              <a:buFont typeface="+mj-lt"/>
              <a:buAutoNum type="arabicPeriod" startAt="4"/>
            </a:pPr>
            <a:endParaRPr lang="ru-RU" dirty="0"/>
          </a:p>
        </p:txBody>
      </p:sp>
      <p:pic>
        <p:nvPicPr>
          <p:cNvPr id="2050" name="Picture 2" descr="https://y.yarn.co/5842fb4f-8e0f-4b70-a9fd-78f421ca416e_screenshot.jpg"/>
          <p:cNvPicPr>
            <a:picLocks noChangeAspect="1" noChangeArrowheads="1"/>
          </p:cNvPicPr>
          <p:nvPr/>
        </p:nvPicPr>
        <p:blipFill>
          <a:blip r:embed="rId2" cstate="print"/>
          <a:srcRect/>
          <a:stretch>
            <a:fillRect/>
          </a:stretch>
        </p:blipFill>
        <p:spPr bwMode="auto">
          <a:xfrm>
            <a:off x="6801160" y="2111187"/>
            <a:ext cx="4821715" cy="3722781"/>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TotalTime>
  <Words>705</Words>
  <Application>Microsoft Office PowerPoint</Application>
  <PresentationFormat>Широкоэкранный</PresentationFormat>
  <Paragraphs>35</Paragraphs>
  <Slides>10</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10</vt:i4>
      </vt:variant>
    </vt:vector>
  </HeadingPairs>
  <TitlesOfParts>
    <vt:vector size="14" baseType="lpstr">
      <vt:lpstr>Arial</vt:lpstr>
      <vt:lpstr>Calibri</vt:lpstr>
      <vt:lpstr>Calibri Light</vt:lpstr>
      <vt:lpstr>Тема Office</vt:lpstr>
      <vt:lpstr>«Американский папаша» «American dad»</vt:lpstr>
      <vt:lpstr>«Office spaceman»  Сезон 3 серия 56</vt:lpstr>
      <vt:lpstr>Суть эпизода: </vt:lpstr>
      <vt:lpstr>Суть эпизода: </vt:lpstr>
      <vt:lpstr>Какая информационная угроза была в этой серии?</vt:lpstr>
      <vt:lpstr>Какая информационная угроза была в этой серии?</vt:lpstr>
      <vt:lpstr>Подробное описание информационной угрозы</vt:lpstr>
      <vt:lpstr>Как можно было предотвратить эту информационную угрозу?</vt:lpstr>
      <vt:lpstr>Как можно было предотвратить эту информационную угрозу?</vt:lpstr>
      <vt:lpstr>Как бы я поступила, если бы попала в данную ситуацию?</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user</dc:creator>
  <cp:lastModifiedBy>Student Noname</cp:lastModifiedBy>
  <cp:revision>18</cp:revision>
  <dcterms:created xsi:type="dcterms:W3CDTF">2021-04-14T06:32:25Z</dcterms:created>
  <dcterms:modified xsi:type="dcterms:W3CDTF">2021-06-08T03:40:35Z</dcterms:modified>
</cp:coreProperties>
</file>