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2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5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8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3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5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47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1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952458-E7BE-4922-84AB-49027D2B07B8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2E304FEE-6BB5-4528-A84C-CE55D94F9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3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>
            <a:norm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Взлом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084168" y="5157192"/>
            <a:ext cx="3059832" cy="1126976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Медведев Никита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ПК351Д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 фильма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44644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bg1"/>
                </a:solidFill>
              </a:rPr>
              <a:t>В руки скрывающегося от правосудия хакера Кевина </a:t>
            </a:r>
            <a:r>
              <a:rPr lang="ru-RU" sz="2800" dirty="0" err="1">
                <a:solidFill>
                  <a:schemeClr val="bg1"/>
                </a:solidFill>
              </a:rPr>
              <a:t>Митника</a:t>
            </a:r>
            <a:r>
              <a:rPr lang="ru-RU" sz="2800" dirty="0">
                <a:solidFill>
                  <a:schemeClr val="bg1"/>
                </a:solidFill>
              </a:rPr>
              <a:t> попадает зашифрованный вирус, позволяющий не просто парализовать интернет, но и уничтожить его. Специалист в области информационной безопасности </a:t>
            </a:r>
            <a:r>
              <a:rPr lang="ru-RU" sz="2800" dirty="0" err="1">
                <a:solidFill>
                  <a:schemeClr val="bg1"/>
                </a:solidFill>
              </a:rPr>
              <a:t>Цутому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Симомуре</a:t>
            </a:r>
            <a:r>
              <a:rPr lang="ru-RU" sz="2800" dirty="0">
                <a:solidFill>
                  <a:schemeClr val="bg1"/>
                </a:solidFill>
              </a:rPr>
              <a:t> секретные вместе со своим приятелем Алексом </a:t>
            </a:r>
            <a:r>
              <a:rPr lang="ru-RU" sz="2800" dirty="0" err="1">
                <a:solidFill>
                  <a:schemeClr val="bg1"/>
                </a:solidFill>
              </a:rPr>
              <a:t>Лао</a:t>
            </a:r>
            <a:r>
              <a:rPr lang="ru-RU" sz="2800" dirty="0">
                <a:solidFill>
                  <a:schemeClr val="bg1"/>
                </a:solidFill>
              </a:rPr>
              <a:t> встречается с подставным человеком из ФБР, </a:t>
            </a:r>
            <a:r>
              <a:rPr lang="ru-RU" sz="2800" dirty="0" err="1">
                <a:solidFill>
                  <a:schemeClr val="bg1"/>
                </a:solidFill>
              </a:rPr>
              <a:t>Лэнсом</a:t>
            </a:r>
            <a:r>
              <a:rPr lang="ru-RU" sz="2800" dirty="0">
                <a:solidFill>
                  <a:schemeClr val="bg1"/>
                </a:solidFill>
              </a:rPr>
              <a:t>, который упоминает о системе пеленгации телефонных звонков, провоцируя таким образом Кевина на нарушение исправительного срока.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5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Спустя два года Кевин бежал из тюрьмы и был вынужден скрываться от полиции и ФБР. Укрывшись на какое-то время у того же приятеля Алекса, он случайно узнает о специалисте в области информационной безопасности </a:t>
            </a:r>
            <a:r>
              <a:rPr lang="ru-RU" dirty="0" err="1" smtClean="0">
                <a:solidFill>
                  <a:schemeClr val="bg1"/>
                </a:solidFill>
              </a:rPr>
              <a:t>Цутому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Симомура</a:t>
            </a:r>
            <a:r>
              <a:rPr lang="ru-RU" dirty="0" smtClean="0">
                <a:solidFill>
                  <a:schemeClr val="bg1"/>
                </a:solidFill>
              </a:rPr>
              <a:t>, которому принадлежали секретные данные, всеми силами пытается их вернуть, используя помощь ФСБ и собственные навыки.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87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Какие угрозы показаны в фильме?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420888"/>
            <a:ext cx="8435280" cy="348498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n w="19050">
                  <a:solidFill>
                    <a:schemeClr val="bg1"/>
                  </a:solidFill>
                </a:ln>
                <a:latin typeface="Arial Black" pitchFamily="34" charset="0"/>
              </a:rPr>
              <a:t>Угроза заражения вредоносным программным обеспечением (ПО).</a:t>
            </a:r>
          </a:p>
          <a:p>
            <a:r>
              <a:rPr lang="ru-RU" sz="2800" dirty="0" smtClean="0">
                <a:ln w="19050">
                  <a:solidFill>
                    <a:schemeClr val="bg1"/>
                  </a:solidFill>
                </a:ln>
                <a:latin typeface="Arial Black" pitchFamily="34" charset="0"/>
              </a:rPr>
              <a:t>Контакты с незнакомыми людьми с помощью чатов или электронной почты.</a:t>
            </a:r>
          </a:p>
          <a:p>
            <a:r>
              <a:rPr lang="ru-RU" sz="2800" dirty="0" err="1" smtClean="0">
                <a:ln w="19050">
                  <a:solidFill>
                    <a:schemeClr val="bg1"/>
                  </a:solidFill>
                </a:ln>
                <a:latin typeface="Arial Black" pitchFamily="34" charset="0"/>
              </a:rPr>
              <a:t>Фишинг</a:t>
            </a:r>
            <a:endParaRPr lang="ru-RU" sz="2800" dirty="0" smtClean="0">
              <a:ln w="19050">
                <a:solidFill>
                  <a:schemeClr val="bg1"/>
                </a:solidFill>
              </a:ln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ln w="19050">
                  <a:solidFill>
                    <a:schemeClr val="bg1"/>
                  </a:solidFill>
                </a:ln>
                <a:latin typeface="Arial Black" pitchFamily="34" charset="0"/>
              </a:rPr>
              <a:t>Угроза заражения вредоносным программным обеспечением </a:t>
            </a:r>
            <a:r>
              <a:rPr lang="ru-RU" b="1" dirty="0" smtClean="0">
                <a:ln w="19050">
                  <a:solidFill>
                    <a:schemeClr val="bg1"/>
                  </a:solidFill>
                </a:ln>
                <a:latin typeface="Arial Black" pitchFamily="34" charset="0"/>
              </a:rPr>
              <a:t/>
            </a:r>
            <a:br>
              <a:rPr lang="ru-RU" b="1" dirty="0" smtClean="0">
                <a:ln w="19050">
                  <a:solidFill>
                    <a:schemeClr val="bg1"/>
                  </a:solidFill>
                </a:ln>
                <a:latin typeface="Arial Black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Для распространения вредоносного ПО и проникновения в компьютеры используется почта, компакт-диски, дискеты и прочие сменные носители, или скачанные из сети Интернет файлы. Эти методы довольно часто используется хакерами для распространения троянских вирусов.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81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2016224"/>
          </a:xfrm>
        </p:spPr>
        <p:txBody>
          <a:bodyPr>
            <a:normAutofit/>
          </a:bodyPr>
          <a:lstStyle/>
          <a:p>
            <a:r>
              <a:rPr lang="ru-RU" b="1" dirty="0" smtClean="0">
                <a:ln w="1905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Контакты с незнакомыми людьми с помощью чатов или электронной почты. </a:t>
            </a:r>
            <a:br>
              <a:rPr lang="ru-RU" b="1" dirty="0" smtClean="0">
                <a:ln w="1905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Все чаще и чаще злоумышленники используют эти каналы для того, чтобы заставить детей выдать личную информацию. Выдавая себя за сверстника, они могут выведывать личную информацию и искать личной встречи.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5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spc="50" dirty="0" err="1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Фишинг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С развитием технологий злоумышленники переместились в интернет, продолжая заниматься своим «любимым» делом. Так появилась новая угроза: интернет мошенничества или </a:t>
            </a:r>
            <a:r>
              <a:rPr lang="ru-RU" i="1" dirty="0" err="1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фишинг</a:t>
            </a:r>
            <a:r>
              <a:rPr lang="ru-RU" i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, главная цель которого состоит в получении конфиденциальных данных пользователей – логинов и паролей.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50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Как защититься от </a:t>
            </a:r>
            <a:r>
              <a:rPr lang="ru-RU" b="1" spc="50" dirty="0" err="1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фишинга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1.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Используй безопасные сайты, в том числе интернет-магазинов и поисковых систем. 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2.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Следи за своим аккаунтом. Если ты подозреваешь, что твоя анкета была взломана, то необходимо заблокировать ее и сообщить администраторам ресурса об этом как можно скорее. </a:t>
            </a:r>
          </a:p>
          <a:p>
            <a:r>
              <a:rPr lang="ru-RU" sz="4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3.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Используй сложные и разные пароли. Таким образом, если тебя взломают, то злоумышленники получат доступ только к одному твоему портфолио в сети, а не ко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всем.</a:t>
            </a:r>
            <a:endParaRPr lang="ru-RU" sz="10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43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692696"/>
            <a:ext cx="60304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200" b="1" spc="50" dirty="0" smtClean="0">
                <a:ln w="11430"/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Безопасность в виртуальной реальности зависит изначально только от самого пользователя!</a:t>
            </a:r>
            <a:endParaRPr lang="ru-RU" sz="3200" b="1" spc="50" dirty="0">
              <a:ln w="11430"/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5910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26</TotalTime>
  <Words>375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 Black</vt:lpstr>
      <vt:lpstr>Candara</vt:lpstr>
      <vt:lpstr>Corbel</vt:lpstr>
      <vt:lpstr>Times New Roman</vt:lpstr>
      <vt:lpstr>Wingdings 2</vt:lpstr>
      <vt:lpstr>Рамка</vt:lpstr>
      <vt:lpstr>Взлом</vt:lpstr>
      <vt:lpstr>Описание фильма</vt:lpstr>
      <vt:lpstr>Презентация PowerPoint</vt:lpstr>
      <vt:lpstr>Какие угрозы показаны в фильме?</vt:lpstr>
      <vt:lpstr>Угроза заражения вредоносным программным обеспечением  </vt:lpstr>
      <vt:lpstr>Контакты с незнакомыми людьми с помощью чатов или электронной почты.  </vt:lpstr>
      <vt:lpstr>Фишинг</vt:lpstr>
      <vt:lpstr>Как защититься от фишинга</vt:lpstr>
      <vt:lpstr>Презентация PowerPoint</vt:lpstr>
    </vt:vector>
  </TitlesOfParts>
  <Company>Image&amp;Matros ®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</dc:title>
  <dc:creator>Image&amp;Matros ®</dc:creator>
  <cp:lastModifiedBy>Student Noname</cp:lastModifiedBy>
  <cp:revision>4</cp:revision>
  <dcterms:created xsi:type="dcterms:W3CDTF">2021-02-03T06:11:30Z</dcterms:created>
  <dcterms:modified xsi:type="dcterms:W3CDTF">2021-04-13T07:47:39Z</dcterms:modified>
</cp:coreProperties>
</file>