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CC4-F293-40D2-B63B-89BC687F2D76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BEA-DAE5-47BF-BAF2-7847B822E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6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CC4-F293-40D2-B63B-89BC687F2D76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BEA-DAE5-47BF-BAF2-7847B822E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90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CC4-F293-40D2-B63B-89BC687F2D76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BEA-DAE5-47BF-BAF2-7847B822E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7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CC4-F293-40D2-B63B-89BC687F2D76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BEA-DAE5-47BF-BAF2-7847B822E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81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CC4-F293-40D2-B63B-89BC687F2D76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BEA-DAE5-47BF-BAF2-7847B822E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7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CC4-F293-40D2-B63B-89BC687F2D76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BEA-DAE5-47BF-BAF2-7847B822E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2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CC4-F293-40D2-B63B-89BC687F2D76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BEA-DAE5-47BF-BAF2-7847B822E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4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CC4-F293-40D2-B63B-89BC687F2D76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BEA-DAE5-47BF-BAF2-7847B822E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58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CC4-F293-40D2-B63B-89BC687F2D76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BEA-DAE5-47BF-BAF2-7847B822E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82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CC4-F293-40D2-B63B-89BC687F2D76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BEA-DAE5-47BF-BAF2-7847B822E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20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CC4-F293-40D2-B63B-89BC687F2D76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BEA-DAE5-47BF-BAF2-7847B822E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32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E3CC4-F293-40D2-B63B-89BC687F2D76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29BEA-DAE5-47BF-BAF2-7847B822E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1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78264" y="441511"/>
            <a:ext cx="5339841" cy="2073089"/>
          </a:xfrm>
        </p:spPr>
        <p:txBody>
          <a:bodyPr>
            <a:normAutofit fontScale="90000"/>
          </a:bodyPr>
          <a:lstStyle/>
          <a:p>
            <a:r>
              <a:rPr lang="ru-RU" b="1"/>
              <a:t>Открытые окна</a:t>
            </a:r>
            <a:br>
              <a:rPr lang="ru-RU" b="1"/>
            </a:br>
            <a:r>
              <a:rPr lang="ru-RU" b="1"/>
              <a:t/>
            </a:r>
            <a:br>
              <a:rPr lang="ru-RU" b="1"/>
            </a:br>
            <a:endParaRPr lang="ru-RU"/>
          </a:p>
        </p:txBody>
      </p:sp>
      <p:pic>
        <p:nvPicPr>
          <p:cNvPr id="1026" name="Picture 2" descr="Открытые окна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714" y="978273"/>
            <a:ext cx="4840940" cy="587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57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Описание</a:t>
            </a: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15471" y="1801907"/>
            <a:ext cx="6275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Ник — фанат актрисы Джилл Годдард и редактор ее неофициального сайта. Он выигрывает конкурс, главный приз в котором — ужин со звездой после презентации ее нового фильма. Во время онлайн репортажа с презентации, которая транслируется через сайт Ника, раздается звонок и человек, представившийся Кордом, объявляет ему, что ужин отменен.</a:t>
            </a:r>
          </a:p>
        </p:txBody>
      </p:sp>
    </p:spTree>
    <p:extLst>
      <p:ext uri="{BB962C8B-B14F-4D97-AF65-F5344CB8AC3E}">
        <p14:creationId xmlns:p14="http://schemas.microsoft.com/office/powerpoint/2010/main" val="37061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Угроза</a:t>
            </a: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13765" y="2191870"/>
            <a:ext cx="8562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ru-RU" dirty="0" err="1" smtClean="0"/>
              <a:t>Ботнет</a:t>
            </a:r>
            <a:r>
              <a:rPr lang="ru-RU" dirty="0" smtClean="0"/>
              <a:t>. Программа которая использует компьютерные </a:t>
            </a:r>
            <a:r>
              <a:rPr lang="ru-RU" dirty="0" err="1" smtClean="0"/>
              <a:t>ресуры</a:t>
            </a:r>
            <a:r>
              <a:rPr lang="ru-RU" dirty="0" smtClean="0"/>
              <a:t> для корыстных целях</a:t>
            </a:r>
          </a:p>
          <a:p>
            <a:pPr>
              <a:buFontTx/>
              <a:buChar char="-"/>
            </a:pPr>
            <a:r>
              <a:rPr lang="ru-RU" dirty="0" smtClean="0"/>
              <a:t>Шантаж </a:t>
            </a:r>
          </a:p>
          <a:p>
            <a:pPr>
              <a:buFontTx/>
              <a:buChar char="-"/>
            </a:pPr>
            <a:r>
              <a:rPr lang="ru-RU" dirty="0" smtClean="0"/>
              <a:t>Кража личных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39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16323" y="3348318"/>
            <a:ext cx="10959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1. Использование безопасных сайтов, в том числе интернет-магазинов и поисковых систем. </a:t>
            </a:r>
          </a:p>
          <a:p>
            <a:r>
              <a:rPr lang="ru-RU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2. Вести контроль за своим аккаунтом. Если есть подозрение, что личная анкета была взломана, то необходимо заблокировать ее и сообщить администраторам ресурса об этом как можно скорее. </a:t>
            </a:r>
          </a:p>
          <a:p>
            <a:r>
              <a:rPr lang="ru-RU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Использование сложных и разных паролей. Таким образом, если и взломают, то злоумышленники получат доступ только к одному портфолио в сети, а не ко всем сразу.</a:t>
            </a:r>
            <a:endParaRPr lang="ru-RU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187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159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Открытые окна  </vt:lpstr>
      <vt:lpstr>Описание</vt:lpstr>
      <vt:lpstr>Угроза</vt:lpstr>
      <vt:lpstr>Решение</vt:lpstr>
    </vt:vector>
  </TitlesOfParts>
  <Company>South Ural State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Открытые окна</dc:title>
  <dc:creator>Student Noname</dc:creator>
  <cp:lastModifiedBy>Чераева Ольга Александровна</cp:lastModifiedBy>
  <cp:revision>4</cp:revision>
  <dcterms:created xsi:type="dcterms:W3CDTF">2021-03-29T04:37:37Z</dcterms:created>
  <dcterms:modified xsi:type="dcterms:W3CDTF">2021-03-29T04:51:02Z</dcterms:modified>
</cp:coreProperties>
</file>