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08E3CC4-F293-40D2-B63B-89BC687F2D76}" type="datetimeFigureOut">
              <a:rPr lang="ru-RU" smtClean="0"/>
              <a:t>29.03.2021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5156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08E3CC4-F293-40D2-B63B-89BC687F2D76}" type="datetimeFigureOut">
              <a:rPr lang="ru-RU" smtClean="0"/>
              <a:t>29.03.2021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377090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08E3CC4-F293-40D2-B63B-89BC687F2D76}" type="datetimeFigureOut">
              <a:rPr lang="ru-RU" smtClean="0"/>
              <a:t>29.03.2021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29797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08E3CC4-F293-40D2-B63B-89BC687F2D76}" type="datetimeFigureOut">
              <a:rPr lang="ru-RU" smtClean="0"/>
              <a:t>29.03.2021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281581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08E3CC4-F293-40D2-B63B-89BC687F2D76}" type="datetimeFigureOut">
              <a:rPr lang="ru-RU" smtClean="0"/>
              <a:t>29.03.2021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244437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08E3CC4-F293-40D2-B63B-89BC687F2D76}" type="datetimeFigureOut">
              <a:rPr lang="ru-RU" smtClean="0"/>
              <a:t>29.03.2021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72128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08E3CC4-F293-40D2-B63B-89BC687F2D76}" type="datetimeFigureOut">
              <a:rPr lang="ru-RU" smtClean="0"/>
              <a:t>29.03.2021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240047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08E3CC4-F293-40D2-B63B-89BC687F2D76}" type="datetimeFigureOut">
              <a:rPr lang="ru-RU" smtClean="0"/>
              <a:t>29.03.2021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182558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08E3CC4-F293-40D2-B63B-89BC687F2D76}" type="datetimeFigureOut">
              <a:rPr lang="ru-RU" smtClean="0"/>
              <a:t>29.03.2021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205782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08E3CC4-F293-40D2-B63B-89BC687F2D76}" type="datetimeFigureOut">
              <a:rPr lang="ru-RU" smtClean="0"/>
              <a:t>29.03.2021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116220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08E3CC4-F293-40D2-B63B-89BC687F2D76}" type="datetimeFigureOut">
              <a:rPr lang="ru-RU" smtClean="0"/>
              <a:t>29.03.2021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629BEA-DAE5-47BF-BAF2-7847B822E58C}" type="slidenum">
              <a:rPr lang="ru-RU" smtClean="0"/>
              <a:t>‹#›</a:t>
            </a:fld>
            <a:endParaRPr lang="ru-RU"/>
          </a:p>
        </p:txBody>
      </p:sp>
    </p:spTree>
    <p:extLst>
      <p:ext uri="{BB962C8B-B14F-4D97-AF65-F5344CB8AC3E}">
        <p14:creationId xmlns:p14="http://schemas.microsoft.com/office/powerpoint/2010/main" val="126732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E3CC4-F293-40D2-B63B-89BC687F2D76}" type="datetimeFigureOut">
              <a:rPr lang="ru-RU" smtClean="0"/>
              <a:t>29.03.2021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29BEA-DAE5-47BF-BAF2-7847B822E58C}" type="slidenum">
              <a:rPr lang="ru-RU" smtClean="0"/>
              <a:t>‹#›</a:t>
            </a:fld>
            <a:endParaRPr lang="ru-RU"/>
          </a:p>
        </p:txBody>
      </p:sp>
    </p:spTree>
    <p:extLst>
      <p:ext uri="{BB962C8B-B14F-4D97-AF65-F5344CB8AC3E}">
        <p14:creationId xmlns:p14="http://schemas.microsoft.com/office/powerpoint/2010/main" val="3136815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978264" y="441511"/>
            <a:ext cx="5339841" cy="2073089"/>
          </a:xfrm>
        </p:spPr>
        <p:txBody>
          <a:bodyPr>
            <a:normAutofit fontScale="90000"/>
          </a:bodyPr>
          <a:lstStyle/>
          <a:p>
            <a:r>
              <a:rPr lang="ru-RU" b="1"/>
              <a:t>Открытые окна</a:t>
            </a:r>
            <a:br>
              <a:rPr lang="ru-RU" b="1"/>
            </a:br>
            <a:r>
              <a:rPr lang="ru-RU" b="1"/>
              <a:t/>
            </a:r>
            <a:br>
              <a:rPr lang="ru-RU" b="1"/>
            </a:br>
            <a:endParaRPr lang="ru-RU"/>
          </a:p>
        </p:txBody>
      </p:sp>
      <p:pic>
        <p:nvPicPr>
          <p:cNvPr id="1026" name="Picture 2" descr="Открытые окна — Википеди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714" y="978273"/>
            <a:ext cx="4840940" cy="587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57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Описание</a:t>
            </a:r>
            <a:endParaRPr lang="ru-RU"/>
          </a:p>
        </p:txBody>
      </p:sp>
      <p:sp>
        <p:nvSpPr>
          <p:cNvPr id="3" name="TextBox 2"/>
          <p:cNvSpPr txBox="1"/>
          <p:nvPr/>
        </p:nvSpPr>
        <p:spPr>
          <a:xfrm>
            <a:off x="515471" y="1801907"/>
            <a:ext cx="6275294" cy="1754326"/>
          </a:xfrm>
          <a:prstGeom prst="rect">
            <a:avLst/>
          </a:prstGeom>
          <a:noFill/>
        </p:spPr>
        <p:txBody>
          <a:bodyPr wrap="square" rtlCol="0">
            <a:spAutoFit/>
          </a:bodyPr>
          <a:lstStyle/>
          <a:p>
            <a:r>
              <a:rPr lang="ru-RU"/>
              <a:t>Ник — фанат актрисы Джилл Годдард и редактор ее неофициального сайта. Он выигрывает конкурс, главный приз в котором — ужин со звездой после презентации ее нового фильма. Во время онлайн репортажа с презентации, которая транслируется через сайт Ника, раздается звонок и человек, представившийся Кордом, объявляет ему, что ужин отменен.</a:t>
            </a:r>
          </a:p>
        </p:txBody>
      </p:sp>
    </p:spTree>
    <p:extLst>
      <p:ext uri="{BB962C8B-B14F-4D97-AF65-F5344CB8AC3E}">
        <p14:creationId xmlns:p14="http://schemas.microsoft.com/office/powerpoint/2010/main" val="37061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Угроза</a:t>
            </a:r>
            <a:endParaRPr lang="ru-RU"/>
          </a:p>
        </p:txBody>
      </p:sp>
      <p:sp>
        <p:nvSpPr>
          <p:cNvPr id="3" name="TextBox 2"/>
          <p:cNvSpPr txBox="1"/>
          <p:nvPr/>
        </p:nvSpPr>
        <p:spPr>
          <a:xfrm>
            <a:off x="313765" y="2191870"/>
            <a:ext cx="8562280" cy="1200329"/>
          </a:xfrm>
          <a:prstGeom prst="rect">
            <a:avLst/>
          </a:prstGeom>
          <a:noFill/>
        </p:spPr>
        <p:txBody>
          <a:bodyPr wrap="none" rtlCol="0">
            <a:spAutoFit/>
          </a:bodyPr>
          <a:lstStyle/>
          <a:p>
            <a:pPr>
              <a:buFontTx/>
              <a:buChar char="-"/>
            </a:pPr>
            <a:r>
              <a:rPr lang="ru-RU" dirty="0" err="1" smtClean="0"/>
              <a:t>Ботнет</a:t>
            </a:r>
            <a:r>
              <a:rPr lang="ru-RU" dirty="0" smtClean="0"/>
              <a:t>. Программа которая использует компьютерные </a:t>
            </a:r>
            <a:r>
              <a:rPr lang="ru-RU" dirty="0" err="1" smtClean="0"/>
              <a:t>ресуры</a:t>
            </a:r>
            <a:r>
              <a:rPr lang="ru-RU" dirty="0" smtClean="0"/>
              <a:t> для корыстных целях</a:t>
            </a:r>
          </a:p>
          <a:p>
            <a:pPr>
              <a:buFontTx/>
              <a:buChar char="-"/>
            </a:pPr>
            <a:r>
              <a:rPr lang="ru-RU" dirty="0" smtClean="0"/>
              <a:t>Шантаж </a:t>
            </a:r>
          </a:p>
          <a:p>
            <a:pPr>
              <a:buFontTx/>
              <a:buChar char="-"/>
            </a:pPr>
            <a:r>
              <a:rPr lang="ru-RU" dirty="0" smtClean="0"/>
              <a:t>Кража личных данных</a:t>
            </a:r>
          </a:p>
          <a:p>
            <a:endParaRPr lang="ru-RU" dirty="0"/>
          </a:p>
        </p:txBody>
      </p:sp>
    </p:spTree>
    <p:extLst>
      <p:ext uri="{BB962C8B-B14F-4D97-AF65-F5344CB8AC3E}">
        <p14:creationId xmlns:p14="http://schemas.microsoft.com/office/powerpoint/2010/main" val="350039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Решение</a:t>
            </a:r>
            <a:endParaRPr lang="ru-RU"/>
          </a:p>
        </p:txBody>
      </p:sp>
      <p:sp>
        <p:nvSpPr>
          <p:cNvPr id="3" name="TextBox 2"/>
          <p:cNvSpPr txBox="1"/>
          <p:nvPr/>
        </p:nvSpPr>
        <p:spPr>
          <a:xfrm>
            <a:off x="616323" y="3348318"/>
            <a:ext cx="10959353" cy="1477328"/>
          </a:xfrm>
          <a:prstGeom prst="rect">
            <a:avLst/>
          </a:prstGeom>
          <a:noFill/>
        </p:spPr>
        <p:txBody>
          <a:bodyPr wrap="square" rtlCol="0">
            <a:spAutoFit/>
          </a:bodyPr>
          <a:lstStyle/>
          <a:p>
            <a:r>
              <a:rPr lang="ru-RU"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1. Использование безопасных сайтов, в том числе интернет-магазинов и поисковых систем. </a:t>
            </a:r>
          </a:p>
          <a:p>
            <a:r>
              <a:rPr lang="ru-RU"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2. Вести контроль за своим аккаунтом. Если есть подозрение, что личная анкета была взломана, то необходимо заблокировать ее и сообщить администраторам ресурса об этом как можно скорее. </a:t>
            </a:r>
          </a:p>
          <a:p>
            <a:r>
              <a:rPr lang="ru-RU"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 Использование сложных и разных паролей. Таким образом, если и взломают, то злоумышленники получат доступ только к одному портфолио в сети, а не ко всем сразу.</a:t>
            </a:r>
            <a:endParaRPr lang="ru-RU">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01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35675"/>
          </a:xfrm>
        </p:spPr>
        <p:txBody>
          <a:bodyPr>
            <a:normAutofit fontScale="90000"/>
          </a:bodyPr>
          <a:lstStyle/>
          <a:p>
            <a:r>
              <a:rPr lang="ru-RU" sz="3200" smtClean="0"/>
              <a:t>Если бы подобная ситуация случилось лично со мной, и мои личные данные были бы кем то украдены, то безусловно первым делом нужно обезопасить другие данные, до которых не долши еще руки злоумышленников. Нужно сменить похожие пароли на других ресурсах и везде ввести болееужесточенную идентификацию, такую как привязка мобильного телефона или другие подобные.</a:t>
            </a:r>
            <a:br>
              <a:rPr lang="ru-RU" sz="3200" smtClean="0"/>
            </a:br>
            <a:r>
              <a:rPr lang="ru-RU" sz="3200" smtClean="0"/>
              <a:t>Потом, конечно же, проверил бы свой компьютер на наличие вредоносных программ, ибо всегда есть вероятность, что данные были украдены именно через уязвимость к твоему компьютеру.</a:t>
            </a:r>
            <a:br>
              <a:rPr lang="ru-RU" sz="3200" smtClean="0"/>
            </a:br>
            <a:r>
              <a:rPr lang="ru-RU" sz="3200" smtClean="0"/>
              <a:t>Ни в коем случае не поддаваться на шантаж и не выкупать свои данные, это приметивная уловка для зароботка от вредоносного ПО. Данные уже не вернуть, они теперь свободно будут перемещаться по сети, поэтому есть смысл в том, чтобы заменить свои банковские реквезиты и впредь быть более аккуратным в интернет-пространстве </a:t>
            </a:r>
            <a:r>
              <a:rPr lang="ru-RU" sz="3200" smtClean="0">
                <a:sym typeface="Wingdings" panose="05000000000000000000" pitchFamily="2" charset="2"/>
              </a:rPr>
              <a:t></a:t>
            </a:r>
            <a:endParaRPr lang="ru-RU" sz="3200"/>
          </a:p>
        </p:txBody>
      </p:sp>
    </p:spTree>
    <p:extLst>
      <p:ext uri="{BB962C8B-B14F-4D97-AF65-F5344CB8AC3E}">
        <p14:creationId xmlns:p14="http://schemas.microsoft.com/office/powerpoint/2010/main" val="415792403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304</Words>
  <Application>Microsoft Office PowerPoint</Application>
  <PresentationFormat>Широкоэкранный</PresentationFormat>
  <Paragraphs>12</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Arial</vt:lpstr>
      <vt:lpstr>Calibri</vt:lpstr>
      <vt:lpstr>Calibri Light</vt:lpstr>
      <vt:lpstr>Wingdings</vt:lpstr>
      <vt:lpstr>Тема Office</vt:lpstr>
      <vt:lpstr>Открытые окна  </vt:lpstr>
      <vt:lpstr>Описание</vt:lpstr>
      <vt:lpstr>Угроза</vt:lpstr>
      <vt:lpstr>Решение</vt:lpstr>
      <vt:lpstr>Если бы подобная ситуация случилось лично со мной, и мои личные данные были бы кем то украдены, то безусловно первым делом нужно обезопасить другие данные, до которых не долши еще руки злоумышленников. Нужно сменить похожие пароли на других ресурсах и везде ввести болееужесточенную идентификацию, такую как привязка мобильного телефона или другие подобные. Потом, конечно же, проверил бы свой компьютер на наличие вредоносных программ, ибо всегда есть вероятность, что данные были украдены именно через уязвимость к твоему компьютеру. Ни в коем случае не поддаваться на шантаж и не выкупать свои данные, это приметивная уловка для зароботка от вредоносного ПО. Данные уже не вернуть, они теперь свободно будут перемещаться по сети, поэтому есть смысл в том, чтобы заменить свои банковские реквезиты и впредь быть более аккуратным в интернет-пространстве </vt:lpstr>
    </vt:vector>
  </TitlesOfParts>
  <Company>South Ural State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Открытые окна</dc:title>
  <dc:creator>Student Noname</dc:creator>
  <cp:lastModifiedBy>Student Noname</cp:lastModifiedBy>
  <cp:revision>5</cp:revision>
  <dcterms:created xsi:type="dcterms:W3CDTF">2021-03-29T04:37:37Z</dcterms:created>
  <dcterms:modified xsi:type="dcterms:W3CDTF">2021-03-29T04:59:06Z</dcterms:modified>
</cp:coreProperties>
</file>