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9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9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4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25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70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9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2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3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5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8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15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8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0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1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4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F96C97-2938-4757-814A-119CC4C4D595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857A-EF36-41B2-860D-B1E26AAF1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117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Кто я — Русский трейлер (2015)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3" y="405536"/>
            <a:ext cx="10556617" cy="5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Фильм </a:t>
            </a:r>
            <a:r>
              <a:rPr lang="en-US" dirty="0" smtClean="0">
                <a:solidFill>
                  <a:schemeClr val="accent1"/>
                </a:solidFill>
              </a:rPr>
              <a:t>“</a:t>
            </a:r>
            <a:r>
              <a:rPr lang="ru-RU" dirty="0" smtClean="0">
                <a:solidFill>
                  <a:schemeClr val="accent1"/>
                </a:solidFill>
              </a:rPr>
              <a:t>Кто я</a:t>
            </a:r>
            <a:r>
              <a:rPr lang="en-US" dirty="0" smtClean="0">
                <a:solidFill>
                  <a:schemeClr val="accent1"/>
                </a:solidFill>
              </a:rPr>
              <a:t>?”</a:t>
            </a:r>
            <a:r>
              <a:rPr lang="ru-RU" dirty="0" smtClean="0">
                <a:solidFill>
                  <a:schemeClr val="accent1"/>
                </a:solidFill>
              </a:rPr>
              <a:t> 2014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ПК220Д </a:t>
            </a:r>
            <a:r>
              <a:rPr lang="ru-RU" dirty="0" smtClean="0"/>
              <a:t>Корнеев Константин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28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110289" cy="492162"/>
          </a:xfrm>
        </p:spPr>
        <p:txBody>
          <a:bodyPr/>
          <a:lstStyle/>
          <a:p>
            <a:r>
              <a:rPr lang="ru-RU" sz="2800" dirty="0" smtClean="0">
                <a:solidFill>
                  <a:schemeClr val="accent1"/>
                </a:solidFill>
              </a:rPr>
              <a:t>Краткая информация о фильме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711201"/>
            <a:ext cx="8056880" cy="1991360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Дата выхода</a:t>
            </a:r>
            <a:r>
              <a:rPr lang="en-US" dirty="0" smtClean="0">
                <a:solidFill>
                  <a:schemeClr val="accent1"/>
                </a:solidFill>
              </a:rPr>
              <a:t>: 6 </a:t>
            </a:r>
            <a:r>
              <a:rPr lang="ru-RU" dirty="0" smtClean="0">
                <a:solidFill>
                  <a:schemeClr val="accent1"/>
                </a:solidFill>
              </a:rPr>
              <a:t>сентября 2014 года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Жанр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r>
              <a:rPr lang="ru-RU" dirty="0" smtClean="0">
                <a:solidFill>
                  <a:schemeClr val="accent1"/>
                </a:solidFill>
              </a:rPr>
              <a:t> Фантастика, Триллер, Драма, Криминал, Детектив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Режиссёр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ru-RU" dirty="0" smtClean="0">
                <a:solidFill>
                  <a:schemeClr val="accent1"/>
                </a:solidFill>
              </a:rPr>
              <a:t>Баран об </a:t>
            </a:r>
            <a:r>
              <a:rPr lang="ru-RU" dirty="0" err="1" smtClean="0">
                <a:solidFill>
                  <a:schemeClr val="accent1"/>
                </a:solidFill>
              </a:rPr>
              <a:t>Одар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ru-RU" dirty="0" smtClean="0">
                <a:solidFill>
                  <a:schemeClr val="accent1"/>
                </a:solidFill>
              </a:rPr>
              <a:t>Длительность 102 минуты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4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film.ru/sites/default/files/movies/frames/6_2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195904"/>
            <a:ext cx="8859580" cy="494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194369" cy="721360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sz="2800" dirty="0" smtClean="0">
                <a:solidFill>
                  <a:schemeClr val="accent1"/>
                </a:solidFill>
              </a:rPr>
              <a:t>Сюжет фильма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792481"/>
            <a:ext cx="9962892" cy="2631440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Фильм рассказывает о Бене, гениальном компьютерном </a:t>
            </a:r>
            <a:r>
              <a:rPr lang="ru-RU" dirty="0" err="1" smtClean="0">
                <a:solidFill>
                  <a:schemeClr val="accent1"/>
                </a:solidFill>
              </a:rPr>
              <a:t>гение</a:t>
            </a:r>
            <a:r>
              <a:rPr lang="ru-RU" dirty="0" smtClean="0">
                <a:solidFill>
                  <a:schemeClr val="accent1"/>
                </a:solidFill>
              </a:rPr>
              <a:t>. С </a:t>
            </a:r>
            <a:r>
              <a:rPr lang="ru-RU" dirty="0">
                <a:solidFill>
                  <a:schemeClr val="accent1"/>
                </a:solidFill>
              </a:rPr>
              <a:t>детства он мечтает стать супергероем из комиксов и покорить мир. Но в реальном мире он - никто. Его жизнь неожиданно меняется, когда он встречает свою полную противоположность – </a:t>
            </a:r>
            <a:r>
              <a:rPr lang="ru-RU" dirty="0" err="1">
                <a:solidFill>
                  <a:schemeClr val="accent1"/>
                </a:solidFill>
              </a:rPr>
              <a:t>харизматичного</a:t>
            </a:r>
            <a:r>
              <a:rPr lang="ru-RU" dirty="0">
                <a:solidFill>
                  <a:schemeClr val="accent1"/>
                </a:solidFill>
              </a:rPr>
              <a:t> Макса. Не желая жить в жёстких рамках системы, они совершают череду дерзких </a:t>
            </a:r>
            <a:r>
              <a:rPr lang="ru-RU" dirty="0" err="1">
                <a:solidFill>
                  <a:schemeClr val="accent1"/>
                </a:solidFill>
              </a:rPr>
              <a:t>кибер</a:t>
            </a:r>
            <a:r>
              <a:rPr lang="ru-RU" dirty="0">
                <a:solidFill>
                  <a:schemeClr val="accent1"/>
                </a:solidFill>
              </a:rPr>
              <a:t>-преступлений. Восстав против равнодушного общества, они становятся кумирами для целого поколения. Теперь </a:t>
            </a:r>
            <a:r>
              <a:rPr lang="ru-RU" dirty="0" smtClean="0">
                <a:solidFill>
                  <a:schemeClr val="accent1"/>
                </a:solidFill>
              </a:rPr>
              <a:t>Бен- </a:t>
            </a:r>
            <a:r>
              <a:rPr lang="ru-RU" dirty="0">
                <a:solidFill>
                  <a:schemeClr val="accent1"/>
                </a:solidFill>
              </a:rPr>
              <a:t>не просто супергерой, он – самый разыскиваемый хакер в мире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tartfilm.ru/images/base/film/f_659255/big_startfilmru12859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107440"/>
            <a:ext cx="110744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49729" cy="857923"/>
          </a:xfrm>
        </p:spPr>
        <p:txBody>
          <a:bodyPr/>
          <a:lstStyle/>
          <a:p>
            <a:r>
              <a:rPr lang="ru-RU" sz="2800" dirty="0" smtClean="0">
                <a:solidFill>
                  <a:schemeClr val="accent1"/>
                </a:solidFill>
              </a:rPr>
              <a:t>Виды угроз</a:t>
            </a:r>
            <a:r>
              <a:rPr lang="ru-RU" sz="2800" dirty="0" smtClean="0">
                <a:solidFill>
                  <a:schemeClr val="accent1"/>
                </a:solidFill>
              </a:rPr>
              <a:t>, которые были представлены в данном фильме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310641"/>
            <a:ext cx="7599680" cy="21031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В данном фильме представлены такие виды угроз как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Взлом</a:t>
            </a:r>
          </a:p>
          <a:p>
            <a:r>
              <a:rPr lang="ru-RU" dirty="0" err="1" smtClean="0">
                <a:solidFill>
                  <a:schemeClr val="accent1"/>
                </a:solidFill>
              </a:rPr>
              <a:t>Фишинг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     Вредоносное ПО 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7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11" y="76798"/>
            <a:ext cx="5907089" cy="736002"/>
          </a:xfrm>
        </p:spPr>
        <p:txBody>
          <a:bodyPr/>
          <a:lstStyle/>
          <a:p>
            <a:r>
              <a:rPr lang="ru-RU" sz="2800" dirty="0" smtClean="0">
                <a:solidFill>
                  <a:schemeClr val="accent1"/>
                </a:solidFill>
              </a:rPr>
              <a:t>Последствия в реальной жизни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112" y="812801"/>
            <a:ext cx="9706928" cy="2804160"/>
          </a:xfrm>
        </p:spPr>
        <p:txBody>
          <a:bodyPr/>
          <a:lstStyle/>
          <a:p>
            <a:r>
              <a:rPr lang="ru-RU" sz="2800" dirty="0" smtClean="0"/>
              <a:t>  </a:t>
            </a:r>
            <a:r>
              <a:rPr lang="ru-RU" sz="2400" dirty="0" smtClean="0">
                <a:solidFill>
                  <a:schemeClr val="accent1"/>
                </a:solidFill>
              </a:rPr>
              <a:t>В реальной жизни, за совершения данных деяний, следует наказание по статьям 272 и 273 Уголовного Кодекса Российской Федерации, которые предусматривают. Наказание виде штрафа размером до двухсот тысяч рублей или в размере заработной платы осуждённого, исправительными работами или лишением свободы сроком на 4-5 лет.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3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061009" cy="664882"/>
          </a:xfrm>
        </p:spPr>
        <p:txBody>
          <a:bodyPr/>
          <a:lstStyle/>
          <a:p>
            <a:r>
              <a:rPr lang="ru-RU" sz="2800" dirty="0" smtClean="0">
                <a:solidFill>
                  <a:schemeClr val="accent1"/>
                </a:solidFill>
              </a:rPr>
              <a:t>Защита от угроз представленных в фильме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561" y="664883"/>
            <a:ext cx="9743440" cy="3246718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Итак рассмотрим какие методы защиты необходимы от данных угроз.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Взлом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При взломе сети, необходимо в срочном порядке сменить все пороли, также поставить двухфакторную </a:t>
            </a:r>
            <a:r>
              <a:rPr lang="ru-RU" dirty="0" err="1" smtClean="0">
                <a:solidFill>
                  <a:schemeClr val="accent1"/>
                </a:solidFill>
              </a:rPr>
              <a:t>аутефикацию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пользователя(получение кода на </a:t>
            </a:r>
            <a:r>
              <a:rPr lang="ru-RU" dirty="0" err="1" smtClean="0">
                <a:solidFill>
                  <a:schemeClr val="accent1"/>
                </a:solidFill>
              </a:rPr>
              <a:t>эл.почту</a:t>
            </a:r>
            <a:r>
              <a:rPr lang="ru-RU" dirty="0" smtClean="0">
                <a:solidFill>
                  <a:schemeClr val="accent1"/>
                </a:solidFill>
              </a:rPr>
              <a:t> или СМС на номер телефона)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Определение точки входа исходящей угрозы, и её устранение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Использование специальных тестов по определению атак на сеть и из воздействие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1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396240"/>
            <a:ext cx="10566400" cy="5852159"/>
          </a:xfrm>
        </p:spPr>
        <p:txBody>
          <a:bodyPr/>
          <a:lstStyle/>
          <a:p>
            <a:r>
              <a:rPr lang="ru-RU" dirty="0" err="1" smtClean="0">
                <a:solidFill>
                  <a:schemeClr val="accent1"/>
                </a:solidFill>
              </a:rPr>
              <a:t>Фишинг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Для устранения угроз </a:t>
            </a:r>
            <a:r>
              <a:rPr lang="ru-RU" dirty="0" err="1" smtClean="0">
                <a:solidFill>
                  <a:schemeClr val="accent1"/>
                </a:solidFill>
              </a:rPr>
              <a:t>Фишинга</a:t>
            </a:r>
            <a:r>
              <a:rPr lang="ru-RU" dirty="0" smtClean="0">
                <a:solidFill>
                  <a:schemeClr val="accent1"/>
                </a:solidFill>
              </a:rPr>
              <a:t>(похищение конфиденциальных данных пользователя).</a:t>
            </a:r>
          </a:p>
          <a:p>
            <a:r>
              <a:rPr lang="ru-RU" dirty="0">
                <a:solidFill>
                  <a:schemeClr val="accent1"/>
                </a:solidFill>
              </a:rPr>
              <a:t>Н</a:t>
            </a:r>
            <a:r>
              <a:rPr lang="ru-RU" dirty="0" smtClean="0">
                <a:solidFill>
                  <a:schemeClr val="accent1"/>
                </a:solidFill>
              </a:rPr>
              <a:t>ужно не посещать ссылки на сомнительные сайты или рассылки прикрывающиеся знаменитыми брендами, </a:t>
            </a:r>
            <a:r>
              <a:rPr lang="ru-RU" dirty="0">
                <a:solidFill>
                  <a:schemeClr val="accent1"/>
                </a:solidFill>
              </a:rPr>
              <a:t>б</a:t>
            </a:r>
            <a:r>
              <a:rPr lang="ru-RU" dirty="0" smtClean="0">
                <a:solidFill>
                  <a:schemeClr val="accent1"/>
                </a:solidFill>
              </a:rPr>
              <a:t>анками и </a:t>
            </a:r>
            <a:r>
              <a:rPr lang="ru-RU" dirty="0" err="1" smtClean="0">
                <a:solidFill>
                  <a:schemeClr val="accent1"/>
                </a:solidFill>
              </a:rPr>
              <a:t>т.д</a:t>
            </a:r>
            <a:endParaRPr lang="ru-RU" dirty="0">
              <a:solidFill>
                <a:schemeClr val="accent1"/>
              </a:solidFill>
            </a:endParaRPr>
          </a:p>
          <a:p>
            <a:r>
              <a:rPr lang="ru-RU" dirty="0" smtClean="0">
                <a:solidFill>
                  <a:schemeClr val="accent1"/>
                </a:solidFill>
              </a:rPr>
              <a:t>Не отвечать на неизвестные спам-звонки или сообщения, требующие подтверждение личности пользователя,</a:t>
            </a:r>
          </a:p>
          <a:p>
            <a:r>
              <a:rPr lang="ru-RU" dirty="0">
                <a:solidFill>
                  <a:schemeClr val="accent1"/>
                </a:solidFill>
              </a:rPr>
              <a:t>В</a:t>
            </a:r>
            <a:r>
              <a:rPr lang="ru-RU" dirty="0" smtClean="0">
                <a:solidFill>
                  <a:schemeClr val="accent1"/>
                </a:solidFill>
              </a:rPr>
              <a:t> случае получения злоумышленниками данных пользователя, необходимо обратиться в соответствующие органы.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8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889808" cy="3048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 Вредоносное ПО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 Для устранения угроз вредоносного ПО, необходимо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своевременное обновление ОС, установка лицензионных а главное качественных антивирусных программ необходимых для защиты данных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Также необходимо устанавливать только лицензионное ПО,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Посещать только проверенные и защищённые сайты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А также ставить длинные и надежные пороли</a:t>
            </a:r>
            <a:endParaRPr lang="ru-RU" dirty="0">
              <a:solidFill>
                <a:schemeClr val="accent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55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vatars.mds.yandex.net/get-kinopoisk-post-img/1101236/71f0c25ea9a8581d37143075862f66b3/or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386080"/>
            <a:ext cx="9733280" cy="60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920" y="121920"/>
            <a:ext cx="11104880" cy="5902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sz="28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sz="28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accent1"/>
                </a:solidFill>
              </a:rPr>
              <a:t>Конец!</a:t>
            </a:r>
            <a:r>
              <a:rPr lang="ru-RU" sz="4000" dirty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endParaRPr lang="ru-RU" sz="4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3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327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Фильм “Кто я?” 2014</vt:lpstr>
      <vt:lpstr>Краткая информация о фильме</vt:lpstr>
      <vt:lpstr> Сюжет фильма</vt:lpstr>
      <vt:lpstr>Виды угроз, которые были представлены в данном фильме</vt:lpstr>
      <vt:lpstr>Последствия в реальной жизни</vt:lpstr>
      <vt:lpstr>Защита от угроз представленных в фильме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Фильм “Кто я?” 2014</dc:title>
  <dc:creator>Пользователь Windows</dc:creator>
  <cp:lastModifiedBy>Пользователь Windows</cp:lastModifiedBy>
  <cp:revision>12</cp:revision>
  <dcterms:created xsi:type="dcterms:W3CDTF">2020-12-20T07:50:01Z</dcterms:created>
  <dcterms:modified xsi:type="dcterms:W3CDTF">2020-12-20T09:50:11Z</dcterms:modified>
</cp:coreProperties>
</file>