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F62F-2F0B-4D0E-9468-5497EB7EEFEA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F2C17710-65EE-40FF-B3B7-F0D2472F4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89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F62F-2F0B-4D0E-9468-5497EB7EEFEA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710-65EE-40FF-B3B7-F0D2472F4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16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F62F-2F0B-4D0E-9468-5497EB7EEFEA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710-65EE-40FF-B3B7-F0D2472F4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74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F62F-2F0B-4D0E-9468-5497EB7EEFEA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710-65EE-40FF-B3B7-F0D2472F4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52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F62F-2F0B-4D0E-9468-5497EB7EEFEA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710-65EE-40FF-B3B7-F0D2472F4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64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F62F-2F0B-4D0E-9468-5497EB7EEFEA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710-65EE-40FF-B3B7-F0D2472F4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4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F62F-2F0B-4D0E-9468-5497EB7EEFEA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710-65EE-40FF-B3B7-F0D2472F4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02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F62F-2F0B-4D0E-9468-5497EB7EEFEA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710-65EE-40FF-B3B7-F0D2472F4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87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F62F-2F0B-4D0E-9468-5497EB7EEFEA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710-65EE-40FF-B3B7-F0D2472F4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82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BF62F-2F0B-4D0E-9468-5497EB7EEFEA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710-65EE-40FF-B3B7-F0D2472F4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65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12BF62F-2F0B-4D0E-9468-5497EB7EEFEA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710-65EE-40FF-B3B7-F0D2472F4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86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BF62F-2F0B-4D0E-9468-5497EB7EEFEA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2C17710-65EE-40FF-B3B7-F0D2472F4B5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244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Пятая власт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82562" y="1245700"/>
            <a:ext cx="9144000" cy="1655762"/>
          </a:xfrm>
        </p:spPr>
        <p:txBody>
          <a:bodyPr>
            <a:normAutofit/>
          </a:bodyPr>
          <a:lstStyle/>
          <a:p>
            <a:r>
              <a:rPr lang="ru-RU" sz="7200" dirty="0" smtClean="0">
                <a:solidFill>
                  <a:schemeClr val="bg1">
                    <a:lumMod val="75000"/>
                  </a:schemeClr>
                </a:solidFill>
              </a:rPr>
              <a:t>Пятая власть</a:t>
            </a:r>
            <a:endParaRPr lang="ru-RU" sz="7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8" name="Picture 4" descr="Пятая власть.(2013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12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91131" y="281353"/>
            <a:ext cx="4457700" cy="6682154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Сюжет фильма сосредоточен на создании известной некоммерческой организации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WikiLeaks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за время своего существования получила (с помощью хакерских атак и информаторов) и выложила в открытый доступ миллионы засекреченных документов, например: доказательства коррупции высшей власти Кении, отмывания денег руководством швейцарского банка, нарушения правил ведения банковской деятельности в Исландии (которые привели к кризису), многочисленные сведения о войне в Ираке и Афганистане.</a:t>
            </a:r>
          </a:p>
        </p:txBody>
      </p:sp>
      <p:pic>
        <p:nvPicPr>
          <p:cNvPr id="2052" name="Picture 4" descr="Даниель Брюль в фильме Пятая власт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853"/>
            <a:ext cx="7591131" cy="506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48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Угрозы и уязвимости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</a:t>
            </a:r>
            <a:r>
              <a:rPr lang="ru-RU" dirty="0" smtClean="0"/>
              <a:t>есанкционированный </a:t>
            </a:r>
            <a:r>
              <a:rPr lang="ru-RU" dirty="0"/>
              <a:t>доступ к информационным </a:t>
            </a:r>
            <a:r>
              <a:rPr lang="ru-RU" dirty="0" smtClean="0"/>
              <a:t>ресурсам</a:t>
            </a:r>
          </a:p>
          <a:p>
            <a:r>
              <a:rPr lang="ru-RU" dirty="0"/>
              <a:t>М</a:t>
            </a:r>
            <a:r>
              <a:rPr lang="ru-RU" dirty="0" smtClean="0"/>
              <a:t>анипулирование </a:t>
            </a:r>
            <a:r>
              <a:rPr lang="ru-RU" dirty="0"/>
              <a:t>информацией </a:t>
            </a:r>
            <a:endParaRPr lang="ru-RU" dirty="0" smtClean="0"/>
          </a:p>
          <a:p>
            <a:r>
              <a:rPr lang="ru-RU" dirty="0"/>
              <a:t>Н</a:t>
            </a:r>
            <a:r>
              <a:rPr lang="ru-RU" dirty="0" smtClean="0"/>
              <a:t>арушение </a:t>
            </a:r>
            <a:r>
              <a:rPr lang="ru-RU" dirty="0"/>
              <a:t>адресности </a:t>
            </a:r>
            <a:r>
              <a:rPr lang="ru-RU" dirty="0" smtClean="0"/>
              <a:t>и </a:t>
            </a:r>
            <a:r>
              <a:rPr lang="ru-RU" dirty="0"/>
              <a:t>своевременности информационного </a:t>
            </a:r>
            <a:r>
              <a:rPr lang="ru-RU" dirty="0" smtClean="0"/>
              <a:t>обмена</a:t>
            </a:r>
          </a:p>
          <a:p>
            <a:r>
              <a:rPr lang="ru-RU" dirty="0"/>
              <a:t>П</a:t>
            </a:r>
            <a:r>
              <a:rPr lang="ru-RU" dirty="0" smtClean="0"/>
              <a:t>ротивозаконный </a:t>
            </a:r>
            <a:r>
              <a:rPr lang="ru-RU" dirty="0"/>
              <a:t>сбор и использование информации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473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Нарушение главных аспектов </a:t>
            </a:r>
            <a:r>
              <a:rPr lang="ru-RU" dirty="0" err="1" smtClean="0"/>
              <a:t>иб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Конфиденциальность </a:t>
            </a:r>
            <a:endParaRPr lang="ru-RU" dirty="0" smtClean="0"/>
          </a:p>
          <a:p>
            <a:r>
              <a:rPr lang="ru-RU" dirty="0"/>
              <a:t>Достоверность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624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8863" y="0"/>
            <a:ext cx="9291215" cy="1049235"/>
          </a:xfrm>
        </p:spPr>
        <p:txBody>
          <a:bodyPr/>
          <a:lstStyle/>
          <a:p>
            <a:r>
              <a:rPr lang="ru-RU" dirty="0" smtClean="0"/>
              <a:t>Как можно было избежать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84758" y="753979"/>
            <a:ext cx="5486399" cy="5309937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Хранить важную информацию на устройствах не подключенных к интернету</a:t>
            </a:r>
          </a:p>
          <a:p>
            <a:r>
              <a:rPr lang="ru-RU" dirty="0" smtClean="0"/>
              <a:t>Использовать в системе тщательно настроенный брандмауэр</a:t>
            </a:r>
          </a:p>
          <a:p>
            <a:r>
              <a:rPr lang="ru-RU" dirty="0" smtClean="0"/>
              <a:t>Использовать последние версии ПО</a:t>
            </a:r>
          </a:p>
          <a:p>
            <a:r>
              <a:rPr lang="ru-RU" dirty="0" smtClean="0"/>
              <a:t>Пользоваться только выделенными почтовыми сервисами</a:t>
            </a:r>
          </a:p>
          <a:p>
            <a:r>
              <a:rPr lang="ru-RU" dirty="0" smtClean="0"/>
              <a:t>Не переходить ни по каким подозрительным ссылкам</a:t>
            </a:r>
          </a:p>
          <a:p>
            <a:r>
              <a:rPr lang="ru-RU" dirty="0"/>
              <a:t>Н</a:t>
            </a:r>
            <a:r>
              <a:rPr lang="ru-RU" dirty="0" smtClean="0"/>
              <a:t>аличие </a:t>
            </a:r>
            <a:r>
              <a:rPr lang="ru-RU" dirty="0"/>
              <a:t>нескольких отделов безопасности и работу более пяти системных администраторов, задача которых заключается только в поддержании сохранности коммерческой тайны.</a:t>
            </a:r>
            <a:endParaRPr lang="ru-RU" dirty="0"/>
          </a:p>
        </p:txBody>
      </p:sp>
      <p:pic>
        <p:nvPicPr>
          <p:cNvPr id="3074" name="Picture 2" descr="WikiLeaks раскритиковал художественный фильм об Ассанже: Кино: Культура:  Lenta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34" y="1348174"/>
            <a:ext cx="5474118" cy="364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62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3655" y="2202496"/>
            <a:ext cx="9291215" cy="1049235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66475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ветящийся край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39</TotalTime>
  <Words>157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Rockwell</vt:lpstr>
      <vt:lpstr>Times New Roman</vt:lpstr>
      <vt:lpstr>Gallery</vt:lpstr>
      <vt:lpstr>Презентация PowerPoint</vt:lpstr>
      <vt:lpstr>Презентация PowerPoint</vt:lpstr>
      <vt:lpstr>Угрозы и уязвимости</vt:lpstr>
      <vt:lpstr>Нарушение главных аспектов иб</vt:lpstr>
      <vt:lpstr>Как можно было избежать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Kostya</dc:creator>
  <cp:lastModifiedBy>Kostya</cp:lastModifiedBy>
  <cp:revision>5</cp:revision>
  <dcterms:created xsi:type="dcterms:W3CDTF">2021-03-25T15:48:30Z</dcterms:created>
  <dcterms:modified xsi:type="dcterms:W3CDTF">2021-03-25T16:27:34Z</dcterms:modified>
</cp:coreProperties>
</file>