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3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672-59BC-4BEE-8F3F-CB0031041DDB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CEF-61CF-45C9-966F-C34895A8D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83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672-59BC-4BEE-8F3F-CB0031041DDB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CEF-61CF-45C9-966F-C34895A8D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02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672-59BC-4BEE-8F3F-CB0031041DDB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CEF-61CF-45C9-966F-C34895A8D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93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672-59BC-4BEE-8F3F-CB0031041DDB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CEF-61CF-45C9-966F-C34895A8D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51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672-59BC-4BEE-8F3F-CB0031041DDB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CEF-61CF-45C9-966F-C34895A8D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88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672-59BC-4BEE-8F3F-CB0031041DDB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CEF-61CF-45C9-966F-C34895A8D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23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672-59BC-4BEE-8F3F-CB0031041DDB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CEF-61CF-45C9-966F-C34895A8D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49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672-59BC-4BEE-8F3F-CB0031041DDB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CEF-61CF-45C9-966F-C34895A8D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7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672-59BC-4BEE-8F3F-CB0031041DDB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CEF-61CF-45C9-966F-C34895A8D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7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672-59BC-4BEE-8F3F-CB0031041DDB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CEF-61CF-45C9-966F-C34895A8D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62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9D672-59BC-4BEE-8F3F-CB0031041DDB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ACEF-61CF-45C9-966F-C34895A8D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86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3F9D672-59BC-4BEE-8F3F-CB0031041DDB}" type="datetimeFigureOut">
              <a:rPr lang="ru-RU" smtClean="0"/>
              <a:t>09.02.2021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16BACEF-61CF-45C9-966F-C34895A8D4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Опасность незнакомых флэшек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Сурдуляк Богдан </a:t>
            </a:r>
          </a:p>
          <a:p>
            <a:r>
              <a:rPr lang="ru-RU" dirty="0" smtClean="0"/>
              <a:t>Группа: ПК 351Д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1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</a:t>
            </a:r>
            <a:br>
              <a:rPr lang="ru-RU" dirty="0" smtClean="0"/>
            </a:br>
            <a:r>
              <a:rPr lang="en-US" dirty="0" smtClean="0"/>
              <a:t>MR. ROBOT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В первом эпизоде </a:t>
            </a:r>
            <a:r>
              <a:rPr lang="ru-RU" b="1" dirty="0" err="1"/>
              <a:t>Эллиот</a:t>
            </a:r>
            <a:r>
              <a:rPr lang="ru-RU" b="1" dirty="0"/>
              <a:t> пытался найти способ войти в сеть тюрьмы, и, чтобы ему помочь, его сообщница </a:t>
            </a:r>
            <a:r>
              <a:rPr lang="ru-RU" b="1" dirty="0" err="1"/>
              <a:t>Дарлин</a:t>
            </a:r>
            <a:r>
              <a:rPr lang="ru-RU" b="1" dirty="0"/>
              <a:t> загрузила наборы </a:t>
            </a:r>
            <a:r>
              <a:rPr lang="ru-RU" b="1" dirty="0" err="1"/>
              <a:t>эксплойтов</a:t>
            </a:r>
            <a:r>
              <a:rPr lang="ru-RU" b="1" dirty="0"/>
              <a:t> на USB-</a:t>
            </a:r>
            <a:r>
              <a:rPr lang="ru-RU" b="1" dirty="0" err="1"/>
              <a:t>флешки</a:t>
            </a:r>
            <a:r>
              <a:rPr lang="ru-RU" b="1" dirty="0"/>
              <a:t> и оставила их на парковке тюрьмы. Чтобы они внушали доверие, на </a:t>
            </a:r>
            <a:r>
              <a:rPr lang="ru-RU" b="1" dirty="0" err="1"/>
              <a:t>флешках</a:t>
            </a:r>
            <a:r>
              <a:rPr lang="ru-RU" b="1" dirty="0"/>
              <a:t> стоял логотип конгломерата E </a:t>
            </a:r>
            <a:r>
              <a:rPr lang="ru-RU" b="1" dirty="0" err="1"/>
              <a:t>Corp</a:t>
            </a:r>
            <a:r>
              <a:rPr lang="ru-RU" b="1" dirty="0"/>
              <a:t>. Позже один из полицейских найдет одну из таких </a:t>
            </a:r>
            <a:r>
              <a:rPr lang="ru-RU" b="1" dirty="0" err="1"/>
              <a:t>флеш</a:t>
            </a:r>
            <a:r>
              <a:rPr lang="ru-RU" b="1" dirty="0"/>
              <a:t>-карт и вставит ее в рабочий компьютер. На экране появится диалоговое окно с надписью: «Получите бесплатную подарочную карту </a:t>
            </a:r>
            <a:r>
              <a:rPr lang="ru-RU" b="1" dirty="0" err="1"/>
              <a:t>eTunes</a:t>
            </a:r>
            <a:r>
              <a:rPr lang="ru-RU" b="1" dirty="0"/>
              <a:t> на $100!», а потом еще одно, с вопросом о любимой музыке. Офицер ответит на несколько вопросов, и вдруг — оповещение! Антивирус обнаружил вредоносный код.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2" name="Picture 4" descr="Картинки по запросу &quot;Mr robot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3860"/>
            <a:ext cx="3447761" cy="190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USB </a:t>
            </a:r>
            <a:r>
              <a:rPr lang="ru-RU" dirty="0" err="1" smtClean="0"/>
              <a:t>Killer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USB </a:t>
            </a:r>
            <a:r>
              <a:rPr lang="ru-RU" dirty="0" err="1"/>
              <a:t>Killer</a:t>
            </a:r>
            <a:r>
              <a:rPr lang="ru-RU" dirty="0"/>
              <a:t> – это модифицированный USB-накопитель, который уничтожает компьютеры, когда вы вставляете его в USB-разъем устройства.</a:t>
            </a:r>
          </a:p>
          <a:p>
            <a:r>
              <a:rPr lang="ru-RU" dirty="0"/>
              <a:t>Существуют разные версии этого устройства, и вы даже можете создать самодельную версию за 3 доллара или меньше.</a:t>
            </a:r>
          </a:p>
          <a:p>
            <a:pPr marL="0" indent="0">
              <a:buNone/>
            </a:pPr>
            <a:r>
              <a:rPr lang="ru-RU" dirty="0"/>
              <a:t>USB </a:t>
            </a:r>
            <a:r>
              <a:rPr lang="ru-RU" dirty="0" err="1"/>
              <a:t>Killer</a:t>
            </a:r>
            <a:r>
              <a:rPr lang="ru-RU" dirty="0"/>
              <a:t> часто используется в качестве примера того, что вы должны воздерживаться от подключения неизвестных USB-устройств к вашим системам.</a:t>
            </a:r>
          </a:p>
          <a:p>
            <a:pPr marL="0" indent="0">
              <a:buNone/>
            </a:pPr>
            <a:r>
              <a:rPr lang="ru-RU" dirty="0"/>
              <a:t>Диски USB </a:t>
            </a:r>
            <a:r>
              <a:rPr lang="ru-RU" dirty="0" err="1"/>
              <a:t>Killer</a:t>
            </a:r>
            <a:r>
              <a:rPr lang="ru-RU" dirty="0"/>
              <a:t> часто маскируются под воздушные ионизаторы и вентиляторы в виде USB, которые могут одурачить тех, кто недостаточно тренируется в области информационной безопасности.</a:t>
            </a:r>
          </a:p>
          <a:p>
            <a:r>
              <a:rPr lang="ru-RU" dirty="0"/>
              <a:t>Как USB-убийца наносит такой большой </a:t>
            </a:r>
            <a:r>
              <a:rPr lang="ru-RU" dirty="0" smtClean="0"/>
              <a:t>урон?</a:t>
            </a:r>
          </a:p>
          <a:p>
            <a:pPr marL="0" indent="0">
              <a:buNone/>
            </a:pPr>
            <a:r>
              <a:rPr lang="ru-RU" dirty="0" smtClean="0"/>
              <a:t>Сила </a:t>
            </a:r>
            <a:r>
              <a:rPr lang="ru-RU" dirty="0"/>
              <a:t>USB </a:t>
            </a:r>
            <a:r>
              <a:rPr lang="ru-RU" dirty="0" err="1"/>
              <a:t>killer</a:t>
            </a:r>
            <a:r>
              <a:rPr lang="ru-RU" dirty="0"/>
              <a:t> заключается в его функциональной простоте: устройство готово нанести очень большой ущерб </a:t>
            </a:r>
            <a:r>
              <a:rPr lang="ru-RU" dirty="0" smtClean="0"/>
              <a:t>системам. </a:t>
            </a:r>
          </a:p>
          <a:p>
            <a:pPr marL="0" indent="0">
              <a:buNone/>
            </a:pPr>
            <a:r>
              <a:rPr lang="ru-RU" dirty="0" smtClean="0"/>
              <a:t>USB </a:t>
            </a:r>
            <a:r>
              <a:rPr lang="ru-RU" dirty="0" err="1"/>
              <a:t>killer</a:t>
            </a:r>
            <a:r>
              <a:rPr lang="ru-RU" dirty="0"/>
              <a:t> не использует вредоносные программы или специальное </a:t>
            </a:r>
            <a:r>
              <a:rPr lang="ru-RU" dirty="0" smtClean="0"/>
              <a:t>оборудование. Фактически</a:t>
            </a:r>
            <a:r>
              <a:rPr lang="ru-RU" dirty="0"/>
              <a:t>, USB </a:t>
            </a:r>
            <a:r>
              <a:rPr lang="ru-RU" dirty="0" err="1"/>
              <a:t>Killer</a:t>
            </a:r>
            <a:r>
              <a:rPr lang="ru-RU" dirty="0"/>
              <a:t> может посылать до 200 В постоянного тока в порт USB, а это смертельный удар для любой машины.</a:t>
            </a:r>
          </a:p>
        </p:txBody>
      </p:sp>
      <p:pic>
        <p:nvPicPr>
          <p:cNvPr id="3074" name="Picture 2" descr="Картинки по запросу &quot;usb kille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5275"/>
            <a:ext cx="3444722" cy="19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6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как это работает?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USB </a:t>
            </a:r>
            <a:r>
              <a:rPr lang="ru-RU" dirty="0" err="1"/>
              <a:t>killer</a:t>
            </a:r>
            <a:r>
              <a:rPr lang="ru-RU" dirty="0"/>
              <a:t> заряжает конденсаторную батарею с помощью инвертированного преобразователя постоянного тока в постоянный.</a:t>
            </a:r>
          </a:p>
          <a:p>
            <a:pPr marL="0" indent="0">
              <a:buNone/>
            </a:pPr>
            <a:r>
              <a:rPr lang="ru-RU" dirty="0"/>
              <a:t>Это питание отправляется обратно на компьютер через интерфейс USB и повторяется в цикле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6" name="Picture 2" descr="https://habrastorage.org/files/545/628/a30/545628a30e944a8684a65109c41f83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800"/>
            <a:ext cx="3446826" cy="159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90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Защита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Главный урок, который можно извлечь из данного эпизода: пользуйтесь проверенным антивирусом, чтобы защитить себя от вредоносного ПО, вроде того, которое </a:t>
            </a:r>
            <a:r>
              <a:rPr lang="ru-RU" dirty="0" err="1"/>
              <a:t>Дарлин</a:t>
            </a:r>
            <a:r>
              <a:rPr lang="ru-RU" dirty="0"/>
              <a:t> загрузила на USB-</a:t>
            </a:r>
            <a:r>
              <a:rPr lang="ru-RU" dirty="0" err="1"/>
              <a:t>флешки</a:t>
            </a:r>
            <a:r>
              <a:rPr lang="ru-RU" dirty="0"/>
              <a:t>. Метод заражения через USB-накопители является популярным, в том числе и в сфере корпоративного шпионажа. Также не рекомендуется использовать найденные накопители на своих устройствах.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13" y="3899401"/>
            <a:ext cx="1869838" cy="191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5858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а">
  <a:themeElements>
    <a:clrScheme name="Рам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25</TotalTime>
  <Words>296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 2</vt:lpstr>
      <vt:lpstr>Рама</vt:lpstr>
      <vt:lpstr>Опасность незнакомых флэшек</vt:lpstr>
      <vt:lpstr>Сериал MR. ROBOT</vt:lpstr>
      <vt:lpstr>USB Killer</vt:lpstr>
      <vt:lpstr>Но как это работает? </vt:lpstr>
      <vt:lpstr>Защита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Опасность незнакомых флэшек</dc:title>
  <dc:creator>User Windows</dc:creator>
  <cp:lastModifiedBy>User Windows</cp:lastModifiedBy>
  <cp:revision>4</cp:revision>
  <dcterms:created xsi:type="dcterms:W3CDTF">2021-02-08T22:29:13Z</dcterms:created>
  <dcterms:modified xsi:type="dcterms:W3CDTF">2021-02-08T22:54:26Z</dcterms:modified>
</cp:coreProperties>
</file>