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0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1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2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9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9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7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3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1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DBD597-2E68-4BC8-88E9-6C78CFDFA9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AF461C4-6AC2-4B60-808C-A19AE21A1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392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7931" y="633046"/>
            <a:ext cx="4936177" cy="1205201"/>
          </a:xfrm>
        </p:spPr>
        <p:txBody>
          <a:bodyPr/>
          <a:lstStyle/>
          <a:p>
            <a:r>
              <a:rPr lang="ru-RU" sz="6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Сноуден</a:t>
            </a:r>
            <a:r>
              <a:rPr lang="ru-RU" dirty="0" smtClean="0">
                <a:cs typeface="Aharoni" panose="02010803020104030203" pitchFamily="2" charset="-79"/>
              </a:rPr>
              <a:t> </a:t>
            </a:r>
            <a:endParaRPr lang="ru-RU" dirty="0">
              <a:cs typeface="Aharoni" panose="02010803020104030203" pitchFamily="2" charset="-79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6" y="178130"/>
            <a:ext cx="3917661" cy="55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2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Фильм описывает историю американского профессионального программиста, бывшего спецагента ЦРУ и АНБ Эдварда Сноудена, который в июне 2013 года передал прессе секретную информацию американских спецслужб, после чего вынужден был бежать из США, а затем после нескольких переездов провёл три недели в московском аэропорту Шереметьево.</a:t>
            </a:r>
          </a:p>
        </p:txBody>
      </p:sp>
    </p:spTree>
    <p:extLst>
      <p:ext uri="{BB962C8B-B14F-4D97-AF65-F5344CB8AC3E}">
        <p14:creationId xmlns:p14="http://schemas.microsoft.com/office/powerpoint/2010/main" val="396701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Ботнет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использует компьютерные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корыстных целях</a:t>
            </a:r>
          </a:p>
          <a:p>
            <a:pPr>
              <a:buFontTx/>
              <a:buChar char="-"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Шантаж </a:t>
            </a:r>
          </a:p>
          <a:p>
            <a:pPr>
              <a:buFontTx/>
              <a:buChar char="-"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Кража личных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переходить на сомнительные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открывать спам письма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антивирус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Переходить только на те сайты где есть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безопасные программы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3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«Сноуден» (англ. 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Snowden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американский биографический политический триллер режиссёра Оливера Стоуна по сценарию Стоуна и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Кирсана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Фицджералда, основанному на книгах 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«Файлы Сноудена: История самого разыскиваемого человека в мире»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Люка Хардинга и 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«Время спрута»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Анатолия Кучерены. Роль 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Эдварда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Сноудена сыграл американский актёр Джозеф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Гордон-Левитт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Премьера в США состоялась 16 сентября 2016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года,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 — 15 сентября 2016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3902"/>
      </p:ext>
    </p:extLst>
  </p:cSld>
  <p:clrMapOvr>
    <a:masterClrMapping/>
  </p:clrMapOvr>
</p:sld>
</file>

<file path=ppt/theme/theme1.xml><?xml version="1.0" encoding="utf-8"?>
<a:theme xmlns:a="http://schemas.openxmlformats.org/drawingml/2006/main" name="Цитат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атовое стекло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38</TotalTime>
  <Words>188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Aharoni</vt:lpstr>
      <vt:lpstr>Century Gothic</vt:lpstr>
      <vt:lpstr>Times New Roman</vt:lpstr>
      <vt:lpstr>Wingdings 2</vt:lpstr>
      <vt:lpstr>Цитаты</vt:lpstr>
      <vt:lpstr>Сноуден </vt:lpstr>
      <vt:lpstr>Описание </vt:lpstr>
      <vt:lpstr>Угроза</vt:lpstr>
      <vt:lpstr>Решение</vt:lpstr>
      <vt:lpstr>Презентация PowerPoint</vt:lpstr>
    </vt:vector>
  </TitlesOfParts>
  <Company>South Ural State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Сноуден 2016</dc:title>
  <dc:creator>Student Noname</dc:creator>
  <cp:lastModifiedBy>Student Noname</cp:lastModifiedBy>
  <cp:revision>12</cp:revision>
  <dcterms:created xsi:type="dcterms:W3CDTF">2020-12-18T05:01:13Z</dcterms:created>
  <dcterms:modified xsi:type="dcterms:W3CDTF">2021-06-15T08:10:34Z</dcterms:modified>
</cp:coreProperties>
</file>