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3" r:id="rId4"/>
    <p:sldId id="257" r:id="rId5"/>
    <p:sldId id="258" r:id="rId6"/>
    <p:sldId id="259" r:id="rId7"/>
    <p:sldId id="261" r:id="rId8"/>
    <p:sldId id="262"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ru-RU" smtClean="0"/>
              <a:t>Образец заголовка</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lgn="l">
              <a:defRPr/>
            </a:lvl1pPr>
          </a:lstStyle>
          <a:p>
            <a:fld id="{60A802B0-43D0-4213-8121-81579F9C22F7}" type="datetimeFigureOut">
              <a:rPr lang="ru-RU" smtClean="0"/>
              <a:t>30.05.2022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CF4BE05-01CA-4905-9DFD-E7CC9CD71AE3}"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89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0A802B0-43D0-4213-8121-81579F9C22F7}" type="datetimeFigureOut">
              <a:rPr lang="ru-RU" smtClean="0"/>
              <a:t>30.05.2022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CF4BE05-01CA-4905-9DFD-E7CC9CD71AE3}" type="slidenum">
              <a:rPr lang="ru-RU" smtClean="0"/>
              <a:t>‹#›</a:t>
            </a:fld>
            <a:endParaRPr lang="ru-RU"/>
          </a:p>
        </p:txBody>
      </p:sp>
    </p:spTree>
    <p:extLst>
      <p:ext uri="{BB962C8B-B14F-4D97-AF65-F5344CB8AC3E}">
        <p14:creationId xmlns:p14="http://schemas.microsoft.com/office/powerpoint/2010/main" val="1918959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0A802B0-43D0-4213-8121-81579F9C22F7}" type="datetimeFigureOut">
              <a:rPr lang="ru-RU" smtClean="0"/>
              <a:t>30.05.2022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CF4BE05-01CA-4905-9DFD-E7CC9CD71AE3}" type="slidenum">
              <a:rPr lang="ru-RU" smtClean="0"/>
              <a:t>‹#›</a:t>
            </a:fld>
            <a:endParaRPr lang="ru-RU"/>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10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0A802B0-43D0-4213-8121-81579F9C22F7}" type="datetimeFigureOut">
              <a:rPr lang="ru-RU" smtClean="0"/>
              <a:t>30.05.2022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CF4BE05-01CA-4905-9DFD-E7CC9CD71AE3}" type="slidenum">
              <a:rPr lang="ru-RU" smtClean="0"/>
              <a:t>‹#›</a:t>
            </a:fld>
            <a:endParaRPr lang="ru-RU"/>
          </a:p>
        </p:txBody>
      </p:sp>
    </p:spTree>
    <p:extLst>
      <p:ext uri="{BB962C8B-B14F-4D97-AF65-F5344CB8AC3E}">
        <p14:creationId xmlns:p14="http://schemas.microsoft.com/office/powerpoint/2010/main" val="3569124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0A802B0-43D0-4213-8121-81579F9C22F7}" type="datetimeFigureOut">
              <a:rPr lang="ru-RU" smtClean="0"/>
              <a:t>30.05.2022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CF4BE05-01CA-4905-9DFD-E7CC9CD71AE3}"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11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60A802B0-43D0-4213-8121-81579F9C22F7}" type="datetimeFigureOut">
              <a:rPr lang="ru-RU" smtClean="0"/>
              <a:t>30.05.2022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CF4BE05-01CA-4905-9DFD-E7CC9CD71AE3}" type="slidenum">
              <a:rPr lang="ru-RU" smtClean="0"/>
              <a:t>‹#›</a:t>
            </a:fld>
            <a:endParaRPr lang="ru-RU"/>
          </a:p>
        </p:txBody>
      </p:sp>
    </p:spTree>
    <p:extLst>
      <p:ext uri="{BB962C8B-B14F-4D97-AF65-F5344CB8AC3E}">
        <p14:creationId xmlns:p14="http://schemas.microsoft.com/office/powerpoint/2010/main" val="3128291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24128" y="2967788"/>
            <a:ext cx="4754880" cy="33415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ru-RU" smtClean="0"/>
              <a:t>Образец текста</a:t>
            </a:r>
          </a:p>
        </p:txBody>
      </p:sp>
      <p:sp>
        <p:nvSpPr>
          <p:cNvPr id="6" name="Content Placeholder 5"/>
          <p:cNvSpPr>
            <a:spLocks noGrp="1"/>
          </p:cNvSpPr>
          <p:nvPr>
            <p:ph sz="quarter" idx="4"/>
          </p:nvPr>
        </p:nvSpPr>
        <p:spPr>
          <a:xfrm>
            <a:off x="5990888" y="2967788"/>
            <a:ext cx="4754880" cy="33415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0A802B0-43D0-4213-8121-81579F9C22F7}" type="datetimeFigureOut">
              <a:rPr lang="ru-RU" smtClean="0"/>
              <a:t>30.05.2022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CF4BE05-01CA-4905-9DFD-E7CC9CD71AE3}" type="slidenum">
              <a:rPr lang="ru-RU" smtClean="0"/>
              <a:t>‹#›</a:t>
            </a:fld>
            <a:endParaRPr lang="ru-RU"/>
          </a:p>
        </p:txBody>
      </p:sp>
    </p:spTree>
    <p:extLst>
      <p:ext uri="{BB962C8B-B14F-4D97-AF65-F5344CB8AC3E}">
        <p14:creationId xmlns:p14="http://schemas.microsoft.com/office/powerpoint/2010/main" val="53858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0A802B0-43D0-4213-8121-81579F9C22F7}" type="datetimeFigureOut">
              <a:rPr lang="ru-RU" smtClean="0"/>
              <a:t>30.05.2022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CF4BE05-01CA-4905-9DFD-E7CC9CD71AE3}" type="slidenum">
              <a:rPr lang="ru-RU" smtClean="0"/>
              <a:t>‹#›</a:t>
            </a:fld>
            <a:endParaRPr lang="ru-RU"/>
          </a:p>
        </p:txBody>
      </p:sp>
    </p:spTree>
    <p:extLst>
      <p:ext uri="{BB962C8B-B14F-4D97-AF65-F5344CB8AC3E}">
        <p14:creationId xmlns:p14="http://schemas.microsoft.com/office/powerpoint/2010/main" val="427995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802B0-43D0-4213-8121-81579F9C22F7}" type="datetimeFigureOut">
              <a:rPr lang="ru-RU" smtClean="0"/>
              <a:t>30.05.2022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CF4BE05-01CA-4905-9DFD-E7CC9CD71AE3}" type="slidenum">
              <a:rPr lang="ru-RU" smtClean="0"/>
              <a:t>‹#›</a:t>
            </a:fld>
            <a:endParaRPr lang="ru-RU"/>
          </a:p>
        </p:txBody>
      </p:sp>
    </p:spTree>
    <p:extLst>
      <p:ext uri="{BB962C8B-B14F-4D97-AF65-F5344CB8AC3E}">
        <p14:creationId xmlns:p14="http://schemas.microsoft.com/office/powerpoint/2010/main" val="1024420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ru-RU" smtClean="0"/>
              <a:t>Образец заголовка</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0A802B0-43D0-4213-8121-81579F9C22F7}" type="datetimeFigureOut">
              <a:rPr lang="ru-RU" smtClean="0"/>
              <a:t>30.05.2022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CF4BE05-01CA-4905-9DFD-E7CC9CD71AE3}" type="slidenum">
              <a:rPr lang="ru-RU" smtClean="0"/>
              <a:t>‹#›</a:t>
            </a:fld>
            <a:endParaRPr lang="ru-RU"/>
          </a:p>
        </p:txBody>
      </p:sp>
    </p:spTree>
    <p:extLst>
      <p:ext uri="{BB962C8B-B14F-4D97-AF65-F5344CB8AC3E}">
        <p14:creationId xmlns:p14="http://schemas.microsoft.com/office/powerpoint/2010/main" val="2666039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60A802B0-43D0-4213-8121-81579F9C22F7}" type="datetimeFigureOut">
              <a:rPr lang="ru-RU" smtClean="0"/>
              <a:t>30.05.2022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CF4BE05-01CA-4905-9DFD-E7CC9CD71AE3}"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522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0A802B0-43D0-4213-8121-81579F9C22F7}" type="datetimeFigureOut">
              <a:rPr lang="ru-RU" smtClean="0"/>
              <a:t>30.05.2022</a:t>
            </a:fld>
            <a:endParaRPr lang="ru-RU"/>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ru-R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CF4BE05-01CA-4905-9DFD-E7CC9CD71AE3}" type="slidenum">
              <a:rPr lang="ru-RU" smtClean="0"/>
              <a:t>‹#›</a:t>
            </a:fld>
            <a:endParaRPr lang="ru-RU"/>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9586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2"/>
            <a:ext cx="9144000" cy="3449637"/>
          </a:xfrm>
        </p:spPr>
        <p:txBody>
          <a:bodyPr>
            <a:normAutofit/>
          </a:bodyPr>
          <a:lstStyle/>
          <a:p>
            <a:r>
              <a:rPr lang="ru-RU" smtClean="0"/>
              <a:t>Анализ фильма «Социальная сеть» на угрозы информационной безопасности</a:t>
            </a:r>
            <a:endParaRPr lang="ru-RU"/>
          </a:p>
        </p:txBody>
      </p:sp>
      <p:sp>
        <p:nvSpPr>
          <p:cNvPr id="3" name="Подзаголовок 2"/>
          <p:cNvSpPr>
            <a:spLocks noGrp="1"/>
          </p:cNvSpPr>
          <p:nvPr>
            <p:ph type="subTitle" idx="1"/>
          </p:nvPr>
        </p:nvSpPr>
        <p:spPr>
          <a:xfrm>
            <a:off x="1524000" y="4973052"/>
            <a:ext cx="8675077" cy="1171073"/>
          </a:xfrm>
        </p:spPr>
        <p:txBody>
          <a:bodyPr/>
          <a:lstStyle/>
          <a:p>
            <a:pPr algn="r"/>
            <a:r>
              <a:rPr lang="ru-RU" smtClean="0"/>
              <a:t>Выполнил студент группы ИС117Д        Антонова Е.А.</a:t>
            </a:r>
            <a:endParaRPr lang="ru-RU"/>
          </a:p>
        </p:txBody>
      </p:sp>
    </p:spTree>
    <p:extLst>
      <p:ext uri="{BB962C8B-B14F-4D97-AF65-F5344CB8AC3E}">
        <p14:creationId xmlns:p14="http://schemas.microsoft.com/office/powerpoint/2010/main" val="641194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Заключение</a:t>
            </a:r>
            <a:endParaRPr lang="ru-RU"/>
          </a:p>
        </p:txBody>
      </p:sp>
      <p:sp>
        <p:nvSpPr>
          <p:cNvPr id="3" name="Объект 2"/>
          <p:cNvSpPr>
            <a:spLocks noGrp="1"/>
          </p:cNvSpPr>
          <p:nvPr>
            <p:ph idx="1"/>
          </p:nvPr>
        </p:nvSpPr>
        <p:spPr/>
        <p:txBody>
          <a:bodyPr/>
          <a:lstStyle/>
          <a:p>
            <a:r>
              <a:rPr lang="ru-RU" smtClean="0"/>
              <a:t>В то же время в их базах хранятся персональные данные о работниках/клиентах/учащихся, которых не оповещают о слабой системе защиты, но они могут оказаться жертвами в случае кибератаки.</a:t>
            </a:r>
            <a:endParaRPr lang="ru-RU"/>
          </a:p>
        </p:txBody>
      </p:sp>
    </p:spTree>
    <p:extLst>
      <p:ext uri="{BB962C8B-B14F-4D97-AF65-F5344CB8AC3E}">
        <p14:creationId xmlns:p14="http://schemas.microsoft.com/office/powerpoint/2010/main" val="114808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4294967295"/>
          </p:nvPr>
        </p:nvPicPr>
        <p:blipFill>
          <a:blip r:embed="rId2"/>
          <a:stretch>
            <a:fillRect/>
          </a:stretch>
        </p:blipFill>
        <p:spPr>
          <a:xfrm>
            <a:off x="1899139" y="1214315"/>
            <a:ext cx="7734300" cy="4351338"/>
          </a:xfrm>
          <a:prstGeom prst="rect">
            <a:avLst/>
          </a:prstGeom>
        </p:spPr>
      </p:pic>
    </p:spTree>
    <p:extLst>
      <p:ext uri="{BB962C8B-B14F-4D97-AF65-F5344CB8AC3E}">
        <p14:creationId xmlns:p14="http://schemas.microsoft.com/office/powerpoint/2010/main" val="201238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Завязка сюжета</a:t>
            </a:r>
            <a:endParaRPr lang="ru-RU"/>
          </a:p>
        </p:txBody>
      </p:sp>
      <p:sp>
        <p:nvSpPr>
          <p:cNvPr id="3" name="Объект 2"/>
          <p:cNvSpPr>
            <a:spLocks noGrp="1"/>
          </p:cNvSpPr>
          <p:nvPr>
            <p:ph idx="1"/>
          </p:nvPr>
        </p:nvSpPr>
        <p:spPr/>
        <p:txBody>
          <a:bodyPr/>
          <a:lstStyle/>
          <a:p>
            <a:r>
              <a:rPr lang="ru-RU" smtClean="0"/>
              <a:t>В 2003 году у студента Гарвардского университета Марка Цукерберга рождается идея создания сайта, позволяющего сформировать рейтинг студенток по степени привлекательности. Это происходит сразу после того, как Марка бросает его девушка Эрика Олбрайт. Марк взламывает базы данных различных общежитий, скачивает фотографии и имена и, используя алгоритм, предложенный его другом Эдуардо, создаёт страницу с адресом facemash.com, где студенты могут проголосовать, которая из двух девушек является более привлекательной. Это станет основой для создания </a:t>
            </a:r>
            <a:r>
              <a:rPr lang="en-US" smtClean="0"/>
              <a:t>Facebook.</a:t>
            </a:r>
            <a:endParaRPr lang="ru-RU"/>
          </a:p>
        </p:txBody>
      </p:sp>
    </p:spTree>
    <p:extLst>
      <p:ext uri="{BB962C8B-B14F-4D97-AF65-F5344CB8AC3E}">
        <p14:creationId xmlns:p14="http://schemas.microsoft.com/office/powerpoint/2010/main" val="243028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Угроза информационной безопасности</a:t>
            </a:r>
            <a:endParaRPr lang="ru-RU"/>
          </a:p>
        </p:txBody>
      </p:sp>
      <p:sp>
        <p:nvSpPr>
          <p:cNvPr id="3" name="Объект 2"/>
          <p:cNvSpPr>
            <a:spLocks noGrp="1"/>
          </p:cNvSpPr>
          <p:nvPr>
            <p:ph idx="1"/>
          </p:nvPr>
        </p:nvSpPr>
        <p:spPr/>
        <p:txBody>
          <a:bodyPr/>
          <a:lstStyle/>
          <a:p>
            <a:r>
              <a:rPr lang="ru-RU" smtClean="0"/>
              <a:t>Слабая система защиты баз данных общежитий Гарвардского университета</a:t>
            </a:r>
          </a:p>
          <a:p>
            <a:endParaRPr lang="ru-RU"/>
          </a:p>
        </p:txBody>
      </p:sp>
      <p:pic>
        <p:nvPicPr>
          <p:cNvPr id="4" name="Рисунок 3"/>
          <p:cNvPicPr>
            <a:picLocks noChangeAspect="1"/>
          </p:cNvPicPr>
          <p:nvPr/>
        </p:nvPicPr>
        <p:blipFill>
          <a:blip r:embed="rId2"/>
          <a:stretch>
            <a:fillRect/>
          </a:stretch>
        </p:blipFill>
        <p:spPr>
          <a:xfrm>
            <a:off x="2286000" y="2994108"/>
            <a:ext cx="7620000" cy="3019425"/>
          </a:xfrm>
          <a:prstGeom prst="rect">
            <a:avLst/>
          </a:prstGeom>
        </p:spPr>
      </p:pic>
    </p:spTree>
    <p:extLst>
      <p:ext uri="{BB962C8B-B14F-4D97-AF65-F5344CB8AC3E}">
        <p14:creationId xmlns:p14="http://schemas.microsoft.com/office/powerpoint/2010/main" val="2971267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Последствия угрозы</a:t>
            </a:r>
            <a:endParaRPr lang="ru-RU"/>
          </a:p>
        </p:txBody>
      </p:sp>
      <p:sp>
        <p:nvSpPr>
          <p:cNvPr id="3" name="Объект 2"/>
          <p:cNvSpPr>
            <a:spLocks noGrp="1"/>
          </p:cNvSpPr>
          <p:nvPr>
            <p:ph idx="1"/>
          </p:nvPr>
        </p:nvSpPr>
        <p:spPr/>
        <p:txBody>
          <a:bodyPr/>
          <a:lstStyle/>
          <a:p>
            <a:r>
              <a:rPr lang="ru-RU" smtClean="0"/>
              <a:t>В начале фильма Марком взломаны базы данных общежитий Гарварда, собраны фотографии и персональные данные студенток. Он создает страничку на сервере университета для рейтинга девушек. Сервер перегружается и накрывается за ночь. Марка вызывают на дисциплинарное слушание.</a:t>
            </a:r>
            <a:endParaRPr lang="ru-RU"/>
          </a:p>
        </p:txBody>
      </p:sp>
    </p:spTree>
    <p:extLst>
      <p:ext uri="{BB962C8B-B14F-4D97-AF65-F5344CB8AC3E}">
        <p14:creationId xmlns:p14="http://schemas.microsoft.com/office/powerpoint/2010/main" val="413540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Нарушенные правовые нормы</a:t>
            </a:r>
            <a:endParaRPr lang="ru-RU"/>
          </a:p>
        </p:txBody>
      </p:sp>
      <p:sp>
        <p:nvSpPr>
          <p:cNvPr id="3" name="Объект 2"/>
          <p:cNvSpPr>
            <a:spLocks noGrp="1"/>
          </p:cNvSpPr>
          <p:nvPr>
            <p:ph idx="1"/>
          </p:nvPr>
        </p:nvSpPr>
        <p:spPr/>
        <p:txBody>
          <a:bodyPr/>
          <a:lstStyle/>
          <a:p>
            <a:r>
              <a:rPr lang="ru-RU" smtClean="0"/>
              <a:t>Нарушен закон 1984 г. о борьбе с компьютерным мошенничеством и компьютерными злоупотреблениями:</a:t>
            </a:r>
          </a:p>
          <a:p>
            <a:r>
              <a:rPr lang="ru-RU"/>
              <a:t>несанкционированный доступ к</a:t>
            </a:r>
            <a:r>
              <a:rPr lang="ru-RU"/>
              <a:t> </a:t>
            </a:r>
            <a:r>
              <a:rPr lang="ru-RU" smtClean="0"/>
              <a:t>информации (доступ к закрытой для публичного доступа информации со стороны лиц, не имеющих разрешения на доступ к этой информации)</a:t>
            </a:r>
            <a:endParaRPr lang="ru-RU"/>
          </a:p>
        </p:txBody>
      </p:sp>
    </p:spTree>
    <p:extLst>
      <p:ext uri="{BB962C8B-B14F-4D97-AF65-F5344CB8AC3E}">
        <p14:creationId xmlns:p14="http://schemas.microsoft.com/office/powerpoint/2010/main" val="120443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Как предотвратить угрозу</a:t>
            </a:r>
            <a:endParaRPr lang="ru-RU"/>
          </a:p>
        </p:txBody>
      </p:sp>
      <p:sp>
        <p:nvSpPr>
          <p:cNvPr id="3" name="Объект 2"/>
          <p:cNvSpPr>
            <a:spLocks noGrp="1"/>
          </p:cNvSpPr>
          <p:nvPr>
            <p:ph idx="1"/>
          </p:nvPr>
        </p:nvSpPr>
        <p:spPr/>
        <p:txBody>
          <a:bodyPr/>
          <a:lstStyle/>
          <a:p>
            <a:pPr marL="0" indent="0">
              <a:buNone/>
            </a:pPr>
            <a:r>
              <a:rPr lang="ru-RU" smtClean="0"/>
              <a:t>Увеличить расходы </a:t>
            </a:r>
            <a:r>
              <a:rPr lang="ru-RU"/>
              <a:t>на </a:t>
            </a:r>
            <a:r>
              <a:rPr lang="ru-RU"/>
              <a:t>информационную </a:t>
            </a:r>
            <a:r>
              <a:rPr lang="ru-RU" smtClean="0"/>
              <a:t>безопасность. Это позволит </a:t>
            </a:r>
            <a:r>
              <a:rPr lang="ru-RU"/>
              <a:t>решить </a:t>
            </a:r>
            <a:r>
              <a:rPr lang="ru-RU"/>
              <a:t>проблему </a:t>
            </a:r>
            <a:r>
              <a:rPr lang="ru-RU" smtClean="0"/>
              <a:t>комплексно:</a:t>
            </a:r>
          </a:p>
          <a:p>
            <a:r>
              <a:rPr lang="ru-RU" smtClean="0"/>
              <a:t>введение </a:t>
            </a:r>
            <a:r>
              <a:rPr lang="ru-RU"/>
              <a:t>штатных единиц, отвечающих за информационную безопасность</a:t>
            </a:r>
            <a:r>
              <a:rPr lang="ru-RU"/>
              <a:t>, </a:t>
            </a:r>
            <a:endParaRPr lang="ru-RU" smtClean="0"/>
          </a:p>
          <a:p>
            <a:r>
              <a:rPr lang="ru-RU" smtClean="0"/>
              <a:t>формирование </a:t>
            </a:r>
            <a:r>
              <a:rPr lang="ru-RU"/>
              <a:t>и реализация политик безопасности</a:t>
            </a:r>
            <a:r>
              <a:rPr lang="ru-RU"/>
              <a:t>, </a:t>
            </a:r>
            <a:endParaRPr lang="ru-RU" smtClean="0"/>
          </a:p>
          <a:p>
            <a:r>
              <a:rPr lang="ru-RU" smtClean="0"/>
              <a:t>обучение </a:t>
            </a:r>
            <a:r>
              <a:rPr lang="ru-RU"/>
              <a:t>персонала</a:t>
            </a:r>
            <a:r>
              <a:rPr lang="ru-RU"/>
              <a:t>, </a:t>
            </a:r>
            <a:endParaRPr lang="ru-RU" smtClean="0"/>
          </a:p>
          <a:p>
            <a:r>
              <a:rPr lang="ru-RU" smtClean="0"/>
              <a:t>установка </a:t>
            </a:r>
            <a:r>
              <a:rPr lang="ru-RU"/>
              <a:t>систем защиты и т. </a:t>
            </a:r>
            <a:r>
              <a:rPr lang="ru-RU"/>
              <a:t>д</a:t>
            </a:r>
            <a:r>
              <a:rPr lang="ru-RU" smtClean="0"/>
              <a:t>.</a:t>
            </a:r>
            <a:endParaRPr lang="ru-RU"/>
          </a:p>
          <a:p>
            <a:endParaRPr lang="ru-RU"/>
          </a:p>
        </p:txBody>
      </p:sp>
    </p:spTree>
    <p:extLst>
      <p:ext uri="{BB962C8B-B14F-4D97-AF65-F5344CB8AC3E}">
        <p14:creationId xmlns:p14="http://schemas.microsoft.com/office/powerpoint/2010/main" val="3420492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Как бы я поступил в данной ситуации</a:t>
            </a:r>
            <a:endParaRPr lang="ru-RU"/>
          </a:p>
        </p:txBody>
      </p:sp>
      <p:sp>
        <p:nvSpPr>
          <p:cNvPr id="3" name="Объект 2"/>
          <p:cNvSpPr>
            <a:spLocks noGrp="1"/>
          </p:cNvSpPr>
          <p:nvPr>
            <p:ph idx="1"/>
          </p:nvPr>
        </p:nvSpPr>
        <p:spPr/>
        <p:txBody>
          <a:bodyPr/>
          <a:lstStyle/>
          <a:p>
            <a:r>
              <a:rPr lang="ru-RU" smtClean="0"/>
              <a:t>Я предполагаю, что было бы неплохим решением нанять Марка, чтобы тот под контролем других более верных Гарварду специалистов отыскал бреши в системе защиты и предложил способы их устранения.</a:t>
            </a:r>
            <a:endParaRPr lang="ru-RU"/>
          </a:p>
        </p:txBody>
      </p:sp>
    </p:spTree>
    <p:extLst>
      <p:ext uri="{BB962C8B-B14F-4D97-AF65-F5344CB8AC3E}">
        <p14:creationId xmlns:p14="http://schemas.microsoft.com/office/powerpoint/2010/main" val="3721260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Заключение</a:t>
            </a:r>
            <a:endParaRPr lang="ru-RU"/>
          </a:p>
        </p:txBody>
      </p:sp>
      <p:sp>
        <p:nvSpPr>
          <p:cNvPr id="3" name="Объект 2"/>
          <p:cNvSpPr>
            <a:spLocks noGrp="1"/>
          </p:cNvSpPr>
          <p:nvPr>
            <p:ph idx="1"/>
          </p:nvPr>
        </p:nvSpPr>
        <p:spPr/>
        <p:txBody>
          <a:bodyPr/>
          <a:lstStyle/>
          <a:p>
            <a:r>
              <a:rPr lang="ru-RU" smtClean="0"/>
              <a:t>Компании/университеты могут не выделять достаточное количество денег на системы защиты от угроз информационной безопасности, т.к. не расчитывают, что кто-то воспользуется пробелами в этой системе. Допустим, организация не беспокоится об утечке финансовой </a:t>
            </a:r>
            <a:r>
              <a:rPr lang="ru-RU" smtClean="0"/>
              <a:t> информацией </a:t>
            </a:r>
            <a:r>
              <a:rPr lang="ru-RU" smtClean="0"/>
              <a:t>или же эксклюзивных данных, предоставляющих компании отличительный упровень конкурентоспособности. </a:t>
            </a:r>
            <a:endParaRPr lang="ru-RU"/>
          </a:p>
        </p:txBody>
      </p:sp>
    </p:spTree>
    <p:extLst>
      <p:ext uri="{BB962C8B-B14F-4D97-AF65-F5344CB8AC3E}">
        <p14:creationId xmlns:p14="http://schemas.microsoft.com/office/powerpoint/2010/main" val="3805679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нтеграл">
  <a:themeElements>
    <a:clrScheme name="Интеграл">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Интеграл">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Интеграл">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86</TotalTime>
  <Words>357</Words>
  <Application>Microsoft Office PowerPoint</Application>
  <PresentationFormat>Широкоэкранный</PresentationFormat>
  <Paragraphs>23</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Calibri</vt:lpstr>
      <vt:lpstr>Tw Cen MT</vt:lpstr>
      <vt:lpstr>Tw Cen MT Condensed</vt:lpstr>
      <vt:lpstr>Wingdings 3</vt:lpstr>
      <vt:lpstr>Интеграл</vt:lpstr>
      <vt:lpstr>Анализ фильма «Социальная сеть» на угрозы информационной безопасности</vt:lpstr>
      <vt:lpstr>Презентация PowerPoint</vt:lpstr>
      <vt:lpstr>Завязка сюжета</vt:lpstr>
      <vt:lpstr>Угроза информационной безопасности</vt:lpstr>
      <vt:lpstr>Последствия угрозы</vt:lpstr>
      <vt:lpstr>Нарушенные правовые нормы</vt:lpstr>
      <vt:lpstr>Как предотвратить угрозу</vt:lpstr>
      <vt:lpstr>Как бы я поступил в данной ситуации</vt:lpstr>
      <vt:lpstr>Заключение</vt:lpstr>
      <vt:lpstr>Заключение</vt:lpstr>
    </vt:vector>
  </TitlesOfParts>
  <Company>South Ural State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Анализ фильма на нарушение информацуионной безопасности</dc:title>
  <dc:creator>Student Noname</dc:creator>
  <cp:lastModifiedBy>Student Noname</cp:lastModifiedBy>
  <cp:revision>7</cp:revision>
  <dcterms:created xsi:type="dcterms:W3CDTF">2022-05-30T07:17:17Z</dcterms:created>
  <dcterms:modified xsi:type="dcterms:W3CDTF">2022-05-30T08:43:21Z</dcterms:modified>
</cp:coreProperties>
</file>