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8" autoAdjust="0"/>
    <p:restoredTop sz="84583" autoAdjust="0"/>
  </p:normalViewPr>
  <p:slideViewPr>
    <p:cSldViewPr>
      <p:cViewPr varScale="1">
        <p:scale>
          <a:sx n="61" d="100"/>
          <a:sy n="61" d="100"/>
        </p:scale>
        <p:origin x="15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2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5453743"/>
            <a:ext cx="5131296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475656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2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51920" y="116632"/>
            <a:ext cx="5131296" cy="1412776"/>
          </a:xfrm>
        </p:spPr>
        <p:txBody>
          <a:bodyPr>
            <a:noAutofit/>
          </a:bodyPr>
          <a:lstStyle/>
          <a:p>
            <a:r>
              <a:rPr lang="en-US" sz="4800" b="1" dirty="0"/>
              <a:t>“</a:t>
            </a:r>
            <a:r>
              <a:rPr lang="ru-RU" sz="4800" b="1" dirty="0"/>
              <a:t>Черное зеркало</a:t>
            </a:r>
            <a:r>
              <a:rPr lang="en-US" sz="4800" b="1" dirty="0"/>
              <a:t>”</a:t>
            </a:r>
            <a:br>
              <a:rPr lang="ru-RU" sz="4800" b="1" dirty="0"/>
            </a:br>
            <a:r>
              <a:rPr lang="en-US" sz="4800" b="1" dirty="0"/>
              <a:t>“BLACK MIRROR”</a:t>
            </a:r>
            <a:endParaRPr lang="ru-RU" sz="4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49353"/>
            <a:ext cx="3001516" cy="45022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323528" y="636306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Гайсин Андрей ПК351Д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655145" cy="1400632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</a:pPr>
            <a:r>
              <a:rPr lang="en-US" sz="3800" dirty="0">
                <a:effectLst/>
              </a:rPr>
              <a:t>«Hated in the Nation»</a:t>
            </a:r>
            <a:br>
              <a:rPr lang="ru-RU" sz="3800" dirty="0">
                <a:effectLst/>
              </a:rPr>
            </a:br>
            <a:r>
              <a:rPr lang="ru-RU" sz="3800" dirty="0">
                <a:effectLst/>
              </a:rPr>
              <a:t>«Народный гнев»</a:t>
            </a:r>
            <a:br>
              <a:rPr lang="ru-RU" sz="3800" dirty="0">
                <a:effectLst/>
              </a:rPr>
            </a:br>
            <a:r>
              <a:rPr lang="ru-RU" sz="3800" dirty="0">
                <a:effectLst/>
              </a:rPr>
              <a:t>3 сезон 6 серия.</a:t>
            </a:r>
            <a:endParaRPr lang="en-US" sz="3800" dirty="0">
              <a:effectLst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0" y="1769062"/>
            <a:ext cx="6073864" cy="5088938"/>
          </a:xfrm>
        </p:spPr>
        <p:txBody>
          <a:bodyPr>
            <a:normAutofit fontScale="85000" lnSpcReduction="20000"/>
          </a:bodyPr>
          <a:lstStyle/>
          <a:p>
            <a:pPr marL="0" indent="4572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Помните три закона робототехники Айзека Азимова? Первый — робот не может причинить вред человеку, робот должен повиноваться командам человека и т. д. К сожалению, жизнь не книга. И все может быть наоборот.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технологии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 Великобритании почти полностью вымерли пчелы, на их замену люди создали автономных дронов, которые выглядят как пчелы и лишь косвенно контролируются людьми. При загадочных обстоятельствах эти пчелы начинают убивать людей, прогрызая им мозг. Жертва намечается в твиттере автоматически с помощью хэштега #DeathTo.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31" y="40240"/>
            <a:ext cx="2338915" cy="1754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9375">
            <a:off x="5902443" y="2436535"/>
            <a:ext cx="2912761" cy="13180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76773">
            <a:off x="6283351" y="4723903"/>
            <a:ext cx="2489676" cy="15555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Какая информационная угроза была в этой серии?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810321" y="1772816"/>
            <a:ext cx="4320480" cy="4688084"/>
          </a:xfrm>
        </p:spPr>
        <p:txBody>
          <a:bodyPr>
            <a:normAutofit fontScale="92500" lnSpcReduction="10000"/>
          </a:bodyPr>
          <a:lstStyle/>
          <a:p>
            <a:pPr marL="0" indent="4572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Выясняется, что сеть дронов-пчел была взломана, а главная цель злоумышленников — люди, которых общество порицает в социальных сетях. Захватили систему компании АНД (Автономные Насекомые Дронов). </a:t>
            </a:r>
          </a:p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 происхождения угрозы: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Преднамеренные.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" y="1772816"/>
            <a:ext cx="4292553" cy="24145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1" y="4293096"/>
            <a:ext cx="2400509" cy="23172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014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Какая информационная угроза была в этой серии?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5" y="1772815"/>
            <a:ext cx="4464495" cy="4968553"/>
          </a:xfrm>
        </p:spPr>
        <p:txBody>
          <a:bodyPr>
            <a:normAutofit fontScale="85000" lnSpcReduction="20000"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канала несанкционированного получения информации: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класс. Каналы со средств обработки информации без НСД к ним.</a:t>
            </a:r>
          </a:p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нарушения целостности информации: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Субъективные, Преднамеренные (умышленные)</a:t>
            </a:r>
          </a:p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угроз: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Обусловленные действиями субъекта (антропогенные источники)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5" r="23226"/>
          <a:stretch/>
        </p:blipFill>
        <p:spPr>
          <a:xfrm rot="21260176">
            <a:off x="4701987" y="1811546"/>
            <a:ext cx="4039193" cy="22322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869">
            <a:off x="4905142" y="4377565"/>
            <a:ext cx="4009533" cy="19780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33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Подробное описание информационной угрозы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264" y="1727528"/>
            <a:ext cx="5135800" cy="5125928"/>
          </a:xfrm>
        </p:spPr>
        <p:txBody>
          <a:bodyPr>
            <a:normAutofit fontScale="92500" lnSpcReduction="20000"/>
          </a:bodyPr>
          <a:lstStyle/>
          <a:p>
            <a:pPr marL="0" indent="4572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Злоумышленник взломал сеть компании (систему) и перехватил управление над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дронами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(пчелами) и перепрограммировал их. Они начали убивать тех людей, которые выберут сами пользователи в соц. сети. </a:t>
            </a:r>
          </a:p>
          <a:p>
            <a:pPr marL="0" indent="4572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Пчелы опознавали свою цель при помощи распознавания лица, фотки своей цели брали из соц. сети. Компания не смогла обратно перехватить сеть. Уязвимость компании была в плохой информационной защите своей системы.</a:t>
            </a:r>
          </a:p>
        </p:txBody>
      </p:sp>
      <p:pic>
        <p:nvPicPr>
          <p:cNvPr id="2063" name="Picture 15" descr="https://sun9-21.userapi.com/PFkM6AAusObphHN7relNyHd3aKayTXqhMtPmQg/RN_1LaQrTE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96" y="1709976"/>
            <a:ext cx="3684268" cy="2448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https://sun9-31.userapi.com/CUrLIUfrBW5jzL-hUQfJA581wYelLR18SCGNAg/AxOpiqkOl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11" y="4483361"/>
            <a:ext cx="3684268" cy="20438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95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можно было предотвратить эту информационную угрозу?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139952" y="1700808"/>
            <a:ext cx="4966481" cy="4824536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Пчелы опознавали свою цель при помощи распознавания лица, фотки своей цели брали из соц. сети. Что бы предотвратить это, не надо свои настоящие фото опубликовывать в соц. сети, что бы ни один дрон не смог опознать лицо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Хорошо защищать конфиденциальные данные в соц. сети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Улучшить информационную защиту компании 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 зашифровывать информацию</a:t>
            </a:r>
          </a:p>
          <a:p>
            <a:endParaRPr lang="ru-RU" dirty="0"/>
          </a:p>
        </p:txBody>
      </p:sp>
      <p:pic>
        <p:nvPicPr>
          <p:cNvPr id="3074" name="Picture 2" descr="https://sun9-21.userapi.com/OdMq9uG8LkXubTNHbG0WWRRO_3SigaFUQ7Dvgw/c2Qh_7lAJY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1709976"/>
            <a:ext cx="3984376" cy="22950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un9-43.userapi.com/YxrpOOxuv551E6Zl4ioB_2nFUApEURQ9pYo5FQ/hjQWNkUscX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4150456"/>
            <a:ext cx="3984377" cy="23840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можно было предотвратить эту информационную угрозу?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" y="1772816"/>
            <a:ext cx="4770712" cy="4824536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управление пчелами только с одного устройства компании. Что бы с другого места или с других устройств нельзя было управлять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понять где произошла перехват сигнала и исправить ошибку – вернуть сигнал обратно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наконец сделать пчел безопасными для людей с точки зрения информационной информации. Например: убрать сенсорный датчик, потому что они при помощи датчика распознавали лица, а если они не смогут распознавать, то цели исчезнут, потому что не смогут найти.</a:t>
            </a:r>
          </a:p>
        </p:txBody>
      </p:sp>
      <p:pic>
        <p:nvPicPr>
          <p:cNvPr id="4098" name="Picture 2" descr="https://sun9-31.userapi.com/F4u7mhLtojWH2uGmpv7Mf8M-Tab792-AJIghtA/zLjnwSATLZ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13" y="1653353"/>
            <a:ext cx="4360088" cy="2448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un9-21.userapi.com/lwK4BR6PUvf3jzw2-1IUvT71Vlk5gARN1_viMQ/HSC1S0VFO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97" y="4198953"/>
            <a:ext cx="2218919" cy="23604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99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Как бы я поступил, если бы попал в данную ситуацию?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1844824"/>
            <a:ext cx="9017225" cy="4093915"/>
          </a:xfrm>
        </p:spPr>
        <p:txBody>
          <a:bodyPr>
            <a:normAutofit fontScale="92500"/>
          </a:bodyPr>
          <a:lstStyle/>
          <a:p>
            <a:pPr marL="0" indent="45720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Рассмотрю со стороны директора компании.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– первых: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бы попытался перехватить обратно информационный сигнал или «выбить» злоумышленника из системы.</a:t>
            </a:r>
          </a:p>
          <a:p>
            <a:pPr marL="0" indent="45720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– вторых: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Попытался бы отследить злоумышленника.</a:t>
            </a:r>
          </a:p>
          <a:p>
            <a:pPr marL="0" indent="45720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В-третьих: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Отключил бы связь с дронами, чтоб не навредили людям, если два верхних пункта не получилось быстро выполнить.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2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629806213f6ec084068645abf72fca3fe896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509</Words>
  <Application>Microsoft Office PowerPoint</Application>
  <PresentationFormat>Экран (4:3)</PresentationFormat>
  <Paragraphs>32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Тема Office</vt:lpstr>
      <vt:lpstr>“Черное зеркало” “BLACK MIRROR”</vt:lpstr>
      <vt:lpstr>«Hated in the Nation» «Народный гнев» 3 сезон 6 серия.</vt:lpstr>
      <vt:lpstr>Какая информационная угроза была в этой серии?</vt:lpstr>
      <vt:lpstr>Какая информационная угроза была в этой серии?</vt:lpstr>
      <vt:lpstr>Подробное описание информационной угрозы</vt:lpstr>
      <vt:lpstr>Как можно было предотвратить эту информационную угрозу?</vt:lpstr>
      <vt:lpstr>Как можно было предотвратить эту информационную угрозу?</vt:lpstr>
      <vt:lpstr>Как бы я поступил, если бы попал в данную ситуацию? 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Безопасность данных</dc:title>
  <dc:creator>obstinate</dc:creator>
  <dc:description>Шаблон презентации с сайта https://presentation-creation.ru/</dc:description>
  <cp:lastModifiedBy>Пользователь</cp:lastModifiedBy>
  <cp:revision>1328</cp:revision>
  <dcterms:created xsi:type="dcterms:W3CDTF">2018-02-25T09:09:03Z</dcterms:created>
  <dcterms:modified xsi:type="dcterms:W3CDTF">2021-05-27T14:01:40Z</dcterms:modified>
</cp:coreProperties>
</file>