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59" r:id="rId9"/>
    <p:sldId id="260" r:id="rId10"/>
    <p:sldId id="278" r:id="rId11"/>
    <p:sldId id="261" r:id="rId12"/>
    <p:sldId id="279" r:id="rId13"/>
    <p:sldId id="262" r:id="rId14"/>
    <p:sldId id="280" r:id="rId15"/>
    <p:sldId id="26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570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0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95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086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2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9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4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0A3CF4-5A1F-4F22-B7D4-127E2574330B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17281C-ED12-4537-9533-6AE1425F7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5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299A7-FE2D-4355-92E1-307656AE9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Корпуса ПК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55C3DE-4FE3-44E3-8887-FDF3A7F70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Виды, характеристики, форм-фактор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0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1EC4930-EE4B-4A7C-B07C-3B79139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ADB4DB-D685-468D-B468-FFD1C5B232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3" t="6938" r="31470" b="3973"/>
          <a:stretch/>
        </p:blipFill>
        <p:spPr>
          <a:xfrm>
            <a:off x="1289304" y="1846262"/>
            <a:ext cx="3881600" cy="4435665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3E855A3C-D280-4BDB-BBD2-390D4FCFF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6" y="1828800"/>
            <a:ext cx="3392365" cy="4351338"/>
          </a:xfrm>
        </p:spPr>
      </p:pic>
    </p:spTree>
    <p:extLst>
      <p:ext uri="{BB962C8B-B14F-4D97-AF65-F5344CB8AC3E}">
        <p14:creationId xmlns:p14="http://schemas.microsoft.com/office/powerpoint/2010/main" val="25484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1D384-AF40-4154-9152-18727013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Midi-Tower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3063E-25FE-4214-9DCD-6B30D8B8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err="1"/>
              <a:t>Midi-Tower</a:t>
            </a:r>
            <a:r>
              <a:rPr lang="ru-RU" dirty="0"/>
              <a:t> — самая массовая вариация типоразмера </a:t>
            </a:r>
            <a:r>
              <a:rPr lang="ru-RU" dirty="0" err="1"/>
              <a:t>Tower</a:t>
            </a:r>
            <a:r>
              <a:rPr lang="ru-RU" dirty="0"/>
              <a:t>. Причина тому — удачное сочетание функциональности и размера. Подобрать </a:t>
            </a:r>
            <a:r>
              <a:rPr lang="ru-RU" dirty="0" err="1"/>
              <a:t>Midi-Tower</a:t>
            </a:r>
            <a:r>
              <a:rPr lang="ru-RU" dirty="0"/>
              <a:t> можно практически под любые запросы. Как правило, в таких корпусах можно разместить любые материнские платы — от </a:t>
            </a:r>
            <a:r>
              <a:rPr lang="ru-RU" dirty="0" err="1"/>
              <a:t>Mini</a:t>
            </a:r>
            <a:r>
              <a:rPr lang="ru-RU" dirty="0"/>
              <a:t>-ITX до E-ATX, а также до трех устройств в отсеки 5.25. </a:t>
            </a:r>
          </a:p>
          <a:p>
            <a:pPr algn="just"/>
            <a:r>
              <a:rPr lang="ru-RU" dirty="0"/>
              <a:t>Высота корпуса может варьироваться от 40 до 50 см, а ширина от 20 до 25 см. Количество слотов расширения в среднем составляет шесть или семь штук, а для размещения накопителей 3.5 предусмотрено от двух и более посадочных мест. </a:t>
            </a:r>
          </a:p>
          <a:p>
            <a:pPr algn="just"/>
            <a:r>
              <a:rPr lang="ru-RU" dirty="0" err="1"/>
              <a:t>Midi-Tower</a:t>
            </a:r>
            <a:r>
              <a:rPr lang="ru-RU" dirty="0"/>
              <a:t> — универсальный типоразмер, который подойдет для сборки офисного,  домашнего и даже игрового ПК. В общей своей массе корпуса данного типоразмера дешевле своих более крупных и более мелких собратьев.</a:t>
            </a:r>
          </a:p>
        </p:txBody>
      </p:sp>
    </p:spTree>
    <p:extLst>
      <p:ext uri="{BB962C8B-B14F-4D97-AF65-F5344CB8AC3E}">
        <p14:creationId xmlns:p14="http://schemas.microsoft.com/office/powerpoint/2010/main" val="303546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0F34277-D1F4-4DFD-A130-F3D5421C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4A22C45-A5DB-4EF9-95B4-526150AD6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62730" y="1828800"/>
            <a:ext cx="7993391" cy="4351338"/>
          </a:xfrm>
        </p:spPr>
      </p:pic>
    </p:spTree>
    <p:extLst>
      <p:ext uri="{BB962C8B-B14F-4D97-AF65-F5344CB8AC3E}">
        <p14:creationId xmlns:p14="http://schemas.microsoft.com/office/powerpoint/2010/main" val="236562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1D384-AF40-4154-9152-18727013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Mini-Tower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3063E-25FE-4214-9DCD-6B30D8B8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err="1"/>
              <a:t>Mini-Tower</a:t>
            </a:r>
            <a:r>
              <a:rPr lang="ru-RU" dirty="0"/>
              <a:t> и </a:t>
            </a:r>
            <a:r>
              <a:rPr lang="ru-RU" dirty="0" err="1"/>
              <a:t>Micro-Tower</a:t>
            </a:r>
            <a:r>
              <a:rPr lang="ru-RU" dirty="0"/>
              <a:t> незначительно отличаются друг от друга в размерах. Это компактная альтернатива более крупным корпусам </a:t>
            </a:r>
            <a:r>
              <a:rPr lang="ru-RU" dirty="0" err="1"/>
              <a:t>Tower</a:t>
            </a:r>
            <a:r>
              <a:rPr lang="ru-RU" dirty="0"/>
              <a:t>. Как правило, в таких корпусах всего один отсек под устройства 5.25, а под установку накопителей 3.5 редко выделено более двух отсеков. </a:t>
            </a:r>
          </a:p>
          <a:p>
            <a:pPr algn="just"/>
            <a:r>
              <a:rPr lang="ru-RU" dirty="0"/>
              <a:t>Высота данного типоразмера в среднем 30–37 см, что сказывается на количестве слотов расширения — их обычно три или четыре. Также есть ограничения и по форм-фактору совместимых плат — поддерживаются только </a:t>
            </a:r>
            <a:r>
              <a:rPr lang="ru-RU" dirty="0" err="1"/>
              <a:t>Mini</a:t>
            </a:r>
            <a:r>
              <a:rPr lang="ru-RU" dirty="0"/>
              <a:t>-ITX и </a:t>
            </a:r>
            <a:r>
              <a:rPr lang="ru-RU" dirty="0" err="1"/>
              <a:t>Micro</a:t>
            </a:r>
            <a:r>
              <a:rPr lang="ru-RU" dirty="0"/>
              <a:t>-ATX.</a:t>
            </a:r>
          </a:p>
          <a:p>
            <a:pPr algn="just"/>
            <a:r>
              <a:rPr lang="ru-RU" dirty="0" err="1"/>
              <a:t>Mini-Tower</a:t>
            </a:r>
            <a:r>
              <a:rPr lang="ru-RU" dirty="0"/>
              <a:t> — хорошая альтернатива </a:t>
            </a:r>
            <a:r>
              <a:rPr lang="ru-RU" dirty="0" err="1"/>
              <a:t>Midi-Tower</a:t>
            </a:r>
            <a:r>
              <a:rPr lang="ru-RU" dirty="0"/>
              <a:t>, если нужен простой многофункциональный ПК или крепкий игровой «середнячок». Такие корпуса занимают меньше места на рабочем столе.</a:t>
            </a:r>
          </a:p>
        </p:txBody>
      </p:sp>
    </p:spTree>
    <p:extLst>
      <p:ext uri="{BB962C8B-B14F-4D97-AF65-F5344CB8AC3E}">
        <p14:creationId xmlns:p14="http://schemas.microsoft.com/office/powerpoint/2010/main" val="134146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E243E9F-7307-4F2E-89B0-67FAF07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80E31F5-0B82-4673-A1F2-B3635DE98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4" t="7032" r="31341" b="6226"/>
          <a:stretch/>
        </p:blipFill>
        <p:spPr>
          <a:xfrm>
            <a:off x="3776472" y="1810512"/>
            <a:ext cx="3730752" cy="4457093"/>
          </a:xfrm>
        </p:spPr>
      </p:pic>
    </p:spTree>
    <p:extLst>
      <p:ext uri="{BB962C8B-B14F-4D97-AF65-F5344CB8AC3E}">
        <p14:creationId xmlns:p14="http://schemas.microsoft.com/office/powerpoint/2010/main" val="81246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1D384-AF40-4154-9152-18727013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3063E-25FE-4214-9DCD-6B30D8B8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Бывают еще более скромные по размеру корпуса. Эту отдельную категорию обозначают SFF — малый форм-фактор. Их размеры обычно измеряются не высотой и шириной, а литрами — объемом внутреннего пространства.</a:t>
            </a:r>
          </a:p>
          <a:p>
            <a:pPr marL="0" indent="0" algn="just">
              <a:buNone/>
            </a:pPr>
            <a:r>
              <a:rPr lang="ru-RU" dirty="0"/>
              <a:t>SFF корпуса могут быть реализованы в следующих видах:</a:t>
            </a:r>
          </a:p>
          <a:p>
            <a:pPr algn="just"/>
            <a:r>
              <a:rPr lang="ru-RU" dirty="0" err="1"/>
              <a:t>Mini-tower</a:t>
            </a:r>
            <a:r>
              <a:rPr lang="ru-RU" dirty="0"/>
              <a:t> — стандартная компоновка, как у более крупного варианта, о котором говорилось выше, но с уменьшенной высотой.</a:t>
            </a:r>
          </a:p>
          <a:p>
            <a:pPr algn="just"/>
            <a:r>
              <a:rPr lang="ru-RU" dirty="0" err="1"/>
              <a:t>Desktop</a:t>
            </a:r>
            <a:r>
              <a:rPr lang="ru-RU" dirty="0"/>
              <a:t> — узкие, но с высотой примерно такой же, как у полноразмерных версий. Видеокарта в такой реализации, как правило, располагается на одной линии с материнской платой. Такие корпуса можно расположить как вертикально, так и горизонтально</a:t>
            </a:r>
          </a:p>
          <a:p>
            <a:pPr algn="just"/>
            <a:r>
              <a:rPr lang="ru-RU" dirty="0" err="1"/>
              <a:t>Cube</a:t>
            </a:r>
            <a:r>
              <a:rPr lang="ru-RU" dirty="0"/>
              <a:t> — корпус в виде небольшого «куба», где материнская плата располагается горизонтально.</a:t>
            </a:r>
          </a:p>
          <a:p>
            <a:pPr algn="just"/>
            <a:r>
              <a:rPr lang="ru-RU" dirty="0"/>
              <a:t>Сэндвич — приближенный к </a:t>
            </a:r>
            <a:r>
              <a:rPr lang="ru-RU" dirty="0" err="1"/>
              <a:t>Mini-tower</a:t>
            </a:r>
            <a:r>
              <a:rPr lang="ru-RU" dirty="0"/>
              <a:t> вариант, но в такой реализации плата и видеокарта разделены перегородкой, образующей своеобразный «бутерброд».</a:t>
            </a:r>
          </a:p>
        </p:txBody>
      </p:sp>
    </p:spTree>
    <p:extLst>
      <p:ext uri="{BB962C8B-B14F-4D97-AF65-F5344CB8AC3E}">
        <p14:creationId xmlns:p14="http://schemas.microsoft.com/office/powerpoint/2010/main" val="389204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ED35960-9D00-4B56-8387-B142FAC9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68C2C8D-7FEB-4F9F-B506-9DA93CDA0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2415" r="3971" b="9517"/>
          <a:stretch/>
        </p:blipFill>
        <p:spPr>
          <a:xfrm>
            <a:off x="244331" y="2574683"/>
            <a:ext cx="10984501" cy="2893428"/>
          </a:xfrm>
        </p:spPr>
      </p:pic>
    </p:spTree>
    <p:extLst>
      <p:ext uri="{BB962C8B-B14F-4D97-AF65-F5344CB8AC3E}">
        <p14:creationId xmlns:p14="http://schemas.microsoft.com/office/powerpoint/2010/main" val="164683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064CD-0179-4DC3-BD64-9C4328D0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E97F-9012-41B8-A4FA-24730F64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Корпус системного блока типично представляет собой металлическое шасси и снимаемую оболочку, а также пластиковую переднюю панель для придания системному блоку эстетического вида. </a:t>
            </a:r>
          </a:p>
          <a:p>
            <a:pPr algn="just"/>
            <a:r>
              <a:rPr lang="ru-RU" sz="2400" dirty="0"/>
              <a:t>Корпус системного блока содержит основные компоненты компьютерной системы. Существует множество разновидностей корпусов ПК. Каждая разновидность обладает характеристиками, рассчитанными для работы в определенной среде.</a:t>
            </a:r>
          </a:p>
        </p:txBody>
      </p:sp>
    </p:spTree>
    <p:extLst>
      <p:ext uri="{BB962C8B-B14F-4D97-AF65-F5344CB8AC3E}">
        <p14:creationId xmlns:p14="http://schemas.microsoft.com/office/powerpoint/2010/main" val="37572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5C20F-85E5-46B3-AA54-57897B85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корпуса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BF0A2-55D4-4F8D-9BA8-DF9AF86D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вентиляционные возможности;</a:t>
            </a:r>
          </a:p>
          <a:p>
            <a:r>
              <a:rPr lang="ru-RU" sz="2400" dirty="0"/>
              <a:t>общая емкость жестких дисков;</a:t>
            </a:r>
          </a:p>
          <a:p>
            <a:r>
              <a:rPr lang="ru-RU" sz="2400" dirty="0"/>
              <a:t>портативность;</a:t>
            </a:r>
          </a:p>
          <a:p>
            <a:r>
              <a:rPr lang="ru-RU" sz="2400" dirty="0"/>
              <a:t>способы установки печатных плат;</a:t>
            </a:r>
          </a:p>
          <a:p>
            <a:r>
              <a:rPr lang="ru-RU" sz="2400" dirty="0"/>
              <a:t>площадь основания (</a:t>
            </a:r>
            <a:r>
              <a:rPr lang="ru-RU" sz="2400" dirty="0" err="1"/>
              <a:t>footprint</a:t>
            </a:r>
            <a:r>
              <a:rPr lang="ru-RU" sz="2400" dirty="0"/>
              <a:t>) — объем пространства рабочего стола, занимаемый корпусом.</a:t>
            </a:r>
          </a:p>
        </p:txBody>
      </p:sp>
    </p:spTree>
    <p:extLst>
      <p:ext uri="{BB962C8B-B14F-4D97-AF65-F5344CB8AC3E}">
        <p14:creationId xmlns:p14="http://schemas.microsoft.com/office/powerpoint/2010/main" val="40217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A2AAC-BEEA-4A3E-85D8-74EBD716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корпусов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BD9CA-8E57-4C82-91E2-12042226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Настольные (</a:t>
            </a:r>
            <a:r>
              <a:rPr lang="ru-RU" sz="2400" dirty="0" err="1"/>
              <a:t>desktop</a:t>
            </a:r>
            <a:r>
              <a:rPr lang="ru-RU" sz="2400" dirty="0"/>
              <a:t>) ПК предназначены для горизонтального размещения на офисном рабочем столе, с клавиатурой и мышью, располагаемыми перед ними, и с монитором, помещаемым сверху корпуса. По габаритам такие корпуса в ширину больше, чем в высоту.</a:t>
            </a:r>
          </a:p>
        </p:txBody>
      </p:sp>
    </p:spTree>
    <p:extLst>
      <p:ext uri="{BB962C8B-B14F-4D97-AF65-F5344CB8AC3E}">
        <p14:creationId xmlns:p14="http://schemas.microsoft.com/office/powerpoint/2010/main" val="17231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A2AAC-BEEA-4A3E-85D8-74EBD716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BD9CA-8E57-4C82-91E2-12042226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Настольные низкого профиля (</a:t>
            </a:r>
            <a:r>
              <a:rPr lang="ru-RU" sz="2400" dirty="0" err="1"/>
              <a:t>low-profiledesktop</a:t>
            </a:r>
            <a:r>
              <a:rPr lang="ru-RU" sz="2400" dirty="0"/>
              <a:t>). </a:t>
            </a:r>
          </a:p>
          <a:p>
            <a:pPr algn="just"/>
            <a:r>
              <a:rPr lang="ru-RU" sz="2400" dirty="0"/>
              <a:t>Особая разновидность настольного корпуса уменьшенной высоты, достигаемой применением специальной объединительной платы (</a:t>
            </a:r>
            <a:r>
              <a:rPr lang="ru-RU" sz="2400" dirty="0" err="1"/>
              <a:t>backplane</a:t>
            </a:r>
            <a:r>
              <a:rPr lang="ru-RU" sz="2400" dirty="0"/>
              <a:t>), которая вставляется в слот расширения на материнской плате и позволяет монтировать платы расширения горизонтально.</a:t>
            </a:r>
          </a:p>
        </p:txBody>
      </p:sp>
    </p:spTree>
    <p:extLst>
      <p:ext uri="{BB962C8B-B14F-4D97-AF65-F5344CB8AC3E}">
        <p14:creationId xmlns:p14="http://schemas.microsoft.com/office/powerpoint/2010/main" val="407255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A2AAC-BEEA-4A3E-85D8-74EBD716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BD9CA-8E57-4C82-91E2-12042226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Башни (</a:t>
            </a:r>
            <a:r>
              <a:rPr lang="ru-RU" dirty="0" err="1"/>
              <a:t>tower</a:t>
            </a:r>
            <a:r>
              <a:rPr lang="ru-RU" dirty="0"/>
              <a:t>). Корпуса вертикального типа, обычно размещаемые под столом, чтобы сэкономить полезную площадь рабочего места.</a:t>
            </a:r>
          </a:p>
          <a:p>
            <a:pPr algn="just"/>
            <a:r>
              <a:rPr lang="ru-RU" dirty="0" err="1"/>
              <a:t>Минибашни</a:t>
            </a:r>
            <a:r>
              <a:rPr lang="ru-RU" dirty="0"/>
              <a:t> (</a:t>
            </a:r>
            <a:r>
              <a:rPr lang="ru-RU" dirty="0" err="1"/>
              <a:t>minitower</a:t>
            </a:r>
            <a:r>
              <a:rPr lang="ru-RU" dirty="0"/>
              <a:t>) имеют малый размер, а башни среднего размера (</a:t>
            </a:r>
            <a:r>
              <a:rPr lang="ru-RU" dirty="0" err="1"/>
              <a:t>midtower</a:t>
            </a:r>
            <a:r>
              <a:rPr lang="ru-RU" dirty="0"/>
              <a:t>) ростом повыше, но меньше полноразмерного </a:t>
            </a:r>
            <a:r>
              <a:rPr lang="ru-RU" dirty="0" err="1"/>
              <a:t>tower</a:t>
            </a:r>
            <a:r>
              <a:rPr lang="ru-RU" dirty="0"/>
              <a:t>. Вертикальные корпуса можно также ставить на стол. Внутри их устройство подобно устройству плоских корпусов. </a:t>
            </a:r>
          </a:p>
          <a:p>
            <a:pPr algn="just"/>
            <a:r>
              <a:rPr lang="ru-RU" dirty="0"/>
              <a:t>Стоимость изготовления </a:t>
            </a:r>
            <a:r>
              <a:rPr lang="ru-RU" dirty="0" err="1"/>
              <a:t>минибашен</a:t>
            </a:r>
            <a:r>
              <a:rPr lang="ru-RU" dirty="0"/>
              <a:t> и башен среднего размера значительно ниже, чем самых больших корпусов (</a:t>
            </a:r>
            <a:r>
              <a:rPr lang="ru-RU" dirty="0" err="1"/>
              <a:t>bigtower</a:t>
            </a:r>
            <a:r>
              <a:rPr lang="ru-RU" dirty="0"/>
              <a:t>), предназначенных для серверов, т. к. для них требуется меньше материалов. В отличие от своих более высоких родственников, мини-башни не предоставляют изобилие внутреннего пространства для размещения плат расширения или дисководов.</a:t>
            </a:r>
          </a:p>
        </p:txBody>
      </p:sp>
    </p:spTree>
    <p:extLst>
      <p:ext uri="{BB962C8B-B14F-4D97-AF65-F5344CB8AC3E}">
        <p14:creationId xmlns:p14="http://schemas.microsoft.com/office/powerpoint/2010/main" val="383113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A2AAC-BEEA-4A3E-85D8-74EBD716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BD9CA-8E57-4C82-91E2-12042226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Портативные (</a:t>
            </a:r>
            <a:r>
              <a:rPr lang="ru-RU" sz="2400" dirty="0" err="1"/>
              <a:t>portable</a:t>
            </a:r>
            <a:r>
              <a:rPr lang="ru-RU" sz="2400" dirty="0"/>
              <a:t>), также называемые ноутбуками (</a:t>
            </a:r>
            <a:r>
              <a:rPr lang="ru-RU" sz="2400" dirty="0" err="1"/>
              <a:t>notebook</a:t>
            </a:r>
            <a:r>
              <a:rPr lang="ru-RU" sz="2400" dirty="0"/>
              <a:t>) или лэптопами (</a:t>
            </a:r>
            <a:r>
              <a:rPr lang="ru-RU" sz="2400" dirty="0" err="1"/>
              <a:t>laptop</a:t>
            </a:r>
            <a:r>
              <a:rPr lang="ru-RU" sz="2400" dirty="0"/>
              <a:t>). Предназначены освободить пользователя от привязи к одному рабочему месту и предоставить возможность мобильности. </a:t>
            </a:r>
          </a:p>
          <a:p>
            <a:pPr algn="just"/>
            <a:r>
              <a:rPr lang="ru-RU" sz="2400" dirty="0"/>
              <a:t>В этих компьютерах системный блок, устройство ввода (клавиатура) и вывода (монитор) смонтированы как одно целое в легковесном корпусе, который пользователь может носить с собой. Возможности современных портативных компьютеров ставят их в большинстве случаев в один ряд с настольными 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306854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1D384-AF40-4154-9152-18727013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Форм-факторы корпусов </a:t>
            </a:r>
            <a:r>
              <a:rPr lang="ru-RU" sz="4000" dirty="0" err="1"/>
              <a:t>Tower</a:t>
            </a:r>
            <a:r>
              <a:rPr lang="ru-RU" sz="4000" dirty="0"/>
              <a:t> для ПК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3063E-25FE-4214-9DCD-6B30D8B8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Корпуса </a:t>
            </a:r>
            <a:r>
              <a:rPr lang="ru-RU" sz="2400" dirty="0" err="1"/>
              <a:t>Tower</a:t>
            </a:r>
            <a:r>
              <a:rPr lang="ru-RU" sz="2400" dirty="0"/>
              <a:t> подразделяются на несколько типоразмеров примерно одинаковой высоты. Но на деле размеры корпуса могут немного отличаться от типичного стандарта, потому что каждый производитель хочет «удивить» покупателя дизайном и внутренним наполнением изделия. </a:t>
            </a:r>
          </a:p>
          <a:p>
            <a:pPr algn="just"/>
            <a:r>
              <a:rPr lang="ru-RU" sz="2400" dirty="0"/>
              <a:t>Косвенно это касается и форм-фактора совместимых плат. Посадочные места под них остаются неизменными из-за унификации, хотя размер самих плат может варьироваться в зависимости от производителя и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32094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1D384-AF40-4154-9152-18727013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Full-Tower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3063E-25FE-4214-9DCD-6B30D8B8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Большое количество накопителей, плат расширения или массивное </a:t>
            </a:r>
            <a:r>
              <a:rPr lang="ru-RU" dirty="0" err="1"/>
              <a:t>кастомное</a:t>
            </a:r>
            <a:r>
              <a:rPr lang="ru-RU" dirty="0"/>
              <a:t> жидкостное охлаждение — типоразмер </a:t>
            </a:r>
            <a:r>
              <a:rPr lang="ru-RU" dirty="0" err="1"/>
              <a:t>Full-Tower</a:t>
            </a:r>
            <a:r>
              <a:rPr lang="ru-RU" dirty="0"/>
              <a:t> позволяет воплотить любую задумку. </a:t>
            </a:r>
          </a:p>
          <a:p>
            <a:pPr algn="just"/>
            <a:r>
              <a:rPr lang="ru-RU" dirty="0"/>
              <a:t>Высота корпусов данного типоразмера превышает 50 см, а количество слотов расширения, как правило, более восьми. В среднем в таких корпусах бывает от четырех до восьми отсеков для накопителей 3.5, но некоторые модели позволяют разместить и вовсе 12 штук. </a:t>
            </a:r>
          </a:p>
          <a:p>
            <a:pPr algn="just"/>
            <a:r>
              <a:rPr lang="ru-RU" dirty="0"/>
              <a:t>Поддерживаются материнские платы крупного форм-фактора XL-ATX и E-ATX, а также стандартные форм-факторы в виде </a:t>
            </a:r>
            <a:r>
              <a:rPr lang="ru-RU" dirty="0" err="1"/>
              <a:t>Standard</a:t>
            </a:r>
            <a:r>
              <a:rPr lang="ru-RU" dirty="0"/>
              <a:t>, </a:t>
            </a:r>
            <a:r>
              <a:rPr lang="ru-RU" dirty="0" err="1"/>
              <a:t>Micro</a:t>
            </a:r>
            <a:r>
              <a:rPr lang="ru-RU" dirty="0"/>
              <a:t> и </a:t>
            </a:r>
            <a:r>
              <a:rPr lang="ru-RU" dirty="0" err="1"/>
              <a:t>Mini</a:t>
            </a:r>
            <a:r>
              <a:rPr lang="ru-RU" dirty="0"/>
              <a:t>. Данный типоразмер подойдет для создания высокопроизводительного игрового ПК или рабочей станции.</a:t>
            </a:r>
          </a:p>
        </p:txBody>
      </p:sp>
    </p:spTree>
    <p:extLst>
      <p:ext uri="{BB962C8B-B14F-4D97-AF65-F5344CB8AC3E}">
        <p14:creationId xmlns:p14="http://schemas.microsoft.com/office/powerpoint/2010/main" val="180485613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23</TotalTime>
  <Words>903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Вид</vt:lpstr>
      <vt:lpstr>Корпуса ПК </vt:lpstr>
      <vt:lpstr>Презентация PowerPoint</vt:lpstr>
      <vt:lpstr>Характеристики корпуса</vt:lpstr>
      <vt:lpstr>Виды корпусов</vt:lpstr>
      <vt:lpstr>Презентация PowerPoint</vt:lpstr>
      <vt:lpstr>Презентация PowerPoint</vt:lpstr>
      <vt:lpstr>Презентация PowerPoint</vt:lpstr>
      <vt:lpstr>Форм-факторы корпусов Tower для ПК</vt:lpstr>
      <vt:lpstr>Full-Tower</vt:lpstr>
      <vt:lpstr>Презентация PowerPoint</vt:lpstr>
      <vt:lpstr>Midi-Tower</vt:lpstr>
      <vt:lpstr>Презентация PowerPoint</vt:lpstr>
      <vt:lpstr>Mini-Tower</vt:lpstr>
      <vt:lpstr>Презентация PowerPoint</vt:lpstr>
      <vt:lpstr>SFF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Корпуса ПК </dc:title>
  <dc:creator>Андрей Исаев</dc:creator>
  <cp:lastModifiedBy>Андрей Исаев</cp:lastModifiedBy>
  <cp:revision>2</cp:revision>
  <dcterms:created xsi:type="dcterms:W3CDTF">2022-03-15T01:34:47Z</dcterms:created>
  <dcterms:modified xsi:type="dcterms:W3CDTF">2022-03-15T01:58:31Z</dcterms:modified>
</cp:coreProperties>
</file>