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8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36575"/>
            <a:ext cx="9144000" cy="1433830"/>
          </a:xfrm>
        </p:spPr>
        <p:txBody>
          <a:bodyPr>
            <a:normAutofit/>
          </a:bodyPr>
          <a:p>
            <a:r>
              <a:rPr lang="zh-CN" altLang="en-US"/>
              <a:t>大数据怎么</a:t>
            </a:r>
            <a:r>
              <a:rPr lang="zh-CN" altLang="en-US"/>
              <a:t>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200"/>
              <a:t>实现简单文件同步服务器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功能展示</a:t>
            </a:r>
            <a:r>
              <a:rPr lang="en-US" altLang="zh-CN"/>
              <a:t>-</a:t>
            </a:r>
            <a:r>
              <a:rPr lang="zh-CN" altLang="en-US"/>
              <a:t>断点续传之</a:t>
            </a:r>
            <a:r>
              <a:rPr lang="zh-CN" altLang="en-US"/>
              <a:t>下载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1437640"/>
            <a:ext cx="818261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功能展示</a:t>
            </a:r>
            <a:r>
              <a:rPr lang="en-US" altLang="zh-CN"/>
              <a:t>-</a:t>
            </a:r>
            <a:r>
              <a:rPr lang="zh-CN" altLang="en-US"/>
              <a:t>从远程向本地同步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1530985"/>
            <a:ext cx="8865870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功能展示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从本地向</a:t>
            </a:r>
            <a:r>
              <a:rPr lang="zh-CN" altLang="en-US">
                <a:sym typeface="+mn-ea"/>
              </a:rPr>
              <a:t>远程同步文件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555115"/>
            <a:ext cx="7147560" cy="2194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3749675"/>
            <a:ext cx="7863840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2365"/>
            <a:ext cx="10515600" cy="1567180"/>
          </a:xfrm>
        </p:spPr>
        <p:txBody>
          <a:bodyPr>
            <a:normAutofit fontScale="90000"/>
          </a:bodyPr>
          <a:p>
            <a:pPr marL="0" indent="0" algn="ctr">
              <a:buNone/>
            </a:pPr>
            <a:r>
              <a:rPr lang="zh-CN" altLang="en-US" sz="9600"/>
              <a:t>谢谢观看</a:t>
            </a:r>
            <a:endParaRPr lang="zh-CN" altLang="en-US" sz="9600"/>
          </a:p>
        </p:txBody>
      </p:sp>
      <p:sp>
        <p:nvSpPr>
          <p:cNvPr id="4" name="文本框 3"/>
          <p:cNvSpPr txBox="1"/>
          <p:nvPr/>
        </p:nvSpPr>
        <p:spPr>
          <a:xfrm>
            <a:off x="1502410" y="978535"/>
            <a:ext cx="89293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大数据怎么存</a:t>
            </a:r>
            <a:endParaRPr lang="zh-CN" altLang="en-US" sz="3600"/>
          </a:p>
          <a:p>
            <a:pPr algn="ctr"/>
            <a:r>
              <a:rPr lang="zh-CN" altLang="en-US" sz="1600"/>
              <a:t>简单文件同步器实现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远程向本地</a:t>
            </a:r>
            <a:r>
              <a:rPr lang="zh-CN" altLang="en-US"/>
              <a:t>同步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69390"/>
            <a:ext cx="10116820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本地向远程</a:t>
            </a:r>
            <a:r>
              <a:rPr lang="zh-CN" altLang="en-US"/>
              <a:t>同步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1590040"/>
            <a:ext cx="976947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文件</a:t>
            </a:r>
            <a:r>
              <a:rPr lang="zh-CN" altLang="en-US"/>
              <a:t>比对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1127125"/>
          </a:xfrm>
        </p:spPr>
        <p:txBody>
          <a:bodyPr/>
          <a:p>
            <a:r>
              <a:rPr lang="zh-CN" altLang="en-US"/>
              <a:t>获取本地文件名称，对于本地文件，我们通过递归来读取文件以及文件夹的名称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2342515"/>
            <a:ext cx="953897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70" y="361315"/>
            <a:ext cx="11162030" cy="5815965"/>
          </a:xfrm>
        </p:spPr>
        <p:txBody>
          <a:bodyPr>
            <a:noAutofit/>
          </a:bodyPr>
          <a:p>
            <a:r>
              <a:rPr lang="zh-CN" altLang="en-US" sz="3200"/>
              <a:t>对于远程文件，我们通过s3.listObjects(listObjectsRequest); 获取到远程文件的所有相关信息</a:t>
            </a:r>
            <a:endParaRPr lang="zh-CN" altLang="en-US" sz="3200"/>
          </a:p>
          <a:p>
            <a:r>
              <a:rPr lang="zh-CN" altLang="en-US" sz="3200"/>
              <a:t>在考虑文件比对时候，考虑到对于修改了内容的文件，如果单纯用文件名称或者文件修改时间来得出文件是否改变的话，将会是不准确的，因此我们需要用文件的Etag值来进行比对；对于远程文件，在上一步我们可以获取到所以远程文件的Etag值，但是对于本地文件我们需要自己计算文件的Etag值，经过测试，对于本地没有进行分段上传的文件，只需要计算文件的md5值即可，但是对于分段上传的文件，我们需要分段计算得到每个分段的文件的md值之后，将他们按文件顺序连接到一起后，对其进行Base16编码，再进行md5值，最后再在最后添加-md5s.size()后即可得到分段文件的Etag，另外远程文件夹的所有Etag值都相等。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分段</a:t>
            </a:r>
            <a:r>
              <a:rPr lang="zh-CN" altLang="en-US"/>
              <a:t>上传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340485"/>
            <a:ext cx="9584055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断点续传之</a:t>
            </a:r>
            <a:r>
              <a:rPr lang="zh-CN" altLang="en-US"/>
              <a:t>上传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297305"/>
            <a:ext cx="9037320" cy="281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579245"/>
            <a:ext cx="10274935" cy="274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1853565"/>
            <a:ext cx="6705600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" y="2471420"/>
            <a:ext cx="10172700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断点续传之</a:t>
            </a:r>
            <a:r>
              <a:rPr lang="zh-CN" altLang="en-US"/>
              <a:t>下载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31290"/>
            <a:ext cx="10401300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040"/>
          </a:xfrm>
        </p:spPr>
        <p:txBody>
          <a:bodyPr/>
          <a:p>
            <a:r>
              <a:rPr lang="zh-CN" altLang="en-US"/>
              <a:t>功能展示</a:t>
            </a:r>
            <a:r>
              <a:rPr lang="en-US" altLang="zh-CN"/>
              <a:t>-</a:t>
            </a:r>
            <a:r>
              <a:rPr lang="zh-CN" altLang="en-US"/>
              <a:t>断点续传之</a:t>
            </a:r>
            <a:r>
              <a:rPr lang="zh-CN" altLang="en-US"/>
              <a:t>上传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1685290"/>
            <a:ext cx="9328150" cy="40170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672,&quot;width&quot;:99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宽屏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大数据怎么存</vt:lpstr>
      <vt:lpstr>设计-远程向本地同步</vt:lpstr>
      <vt:lpstr>设计-本地向远程同步</vt:lpstr>
      <vt:lpstr>设计-文件比对</vt:lpstr>
      <vt:lpstr>PowerPoint 演示文稿</vt:lpstr>
      <vt:lpstr>设计-分段上传</vt:lpstr>
      <vt:lpstr>设计-断点续传</vt:lpstr>
      <vt:lpstr>PowerPoint 演示文稿</vt:lpstr>
      <vt:lpstr>功能展示</vt:lpstr>
      <vt:lpstr>功能展示</vt:lpstr>
      <vt:lpstr>功能展示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李玉民</cp:lastModifiedBy>
  <cp:revision>6</cp:revision>
  <dcterms:created xsi:type="dcterms:W3CDTF">2021-06-06T16:28:00Z</dcterms:created>
  <dcterms:modified xsi:type="dcterms:W3CDTF">2021-06-07T05:52:32Z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24AEF1257D2A4B75948CED3074D58BBE</vt:lpwstr>
  </property>
  <property fmtid="{D5CDD505-2E9C-101B-9397-08002B2CF9AE}" pid="3" name="KSOProductBuildVer">
    <vt:lpwstr>2052-11.1.0.10495</vt:lpwstr>
  </property>
</Properties>
</file>