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34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A2D-E27F-43D5-83A7-CCFA75AB398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5D3-E3FF-40F2-A380-94D475BF3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7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A2D-E27F-43D5-83A7-CCFA75AB398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5D3-E3FF-40F2-A380-94D475BF3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9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A2D-E27F-43D5-83A7-CCFA75AB398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5D3-E3FF-40F2-A380-94D475BF3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5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A2D-E27F-43D5-83A7-CCFA75AB398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5D3-E3FF-40F2-A380-94D475BF3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8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A2D-E27F-43D5-83A7-CCFA75AB398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5D3-E3FF-40F2-A380-94D475BF3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A2D-E27F-43D5-83A7-CCFA75AB398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5D3-E3FF-40F2-A380-94D475BF3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3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A2D-E27F-43D5-83A7-CCFA75AB398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5D3-E3FF-40F2-A380-94D475BF3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1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A2D-E27F-43D5-83A7-CCFA75AB398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5D3-E3FF-40F2-A380-94D475BF3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A2D-E27F-43D5-83A7-CCFA75AB398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5D3-E3FF-40F2-A380-94D475BF3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8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A2D-E27F-43D5-83A7-CCFA75AB398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5D3-E3FF-40F2-A380-94D475BF3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7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A2D-E27F-43D5-83A7-CCFA75AB398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5D3-E3FF-40F2-A380-94D475BF3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3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0A2D-E27F-43D5-83A7-CCFA75AB398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7F5D3-E3FF-40F2-A380-94D475BF3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7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FE9EE451-4528-4754-9D42-32170FD08FD0}"/>
              </a:ext>
            </a:extLst>
          </p:cNvPr>
          <p:cNvSpPr txBox="1"/>
          <p:nvPr/>
        </p:nvSpPr>
        <p:spPr>
          <a:xfrm>
            <a:off x="0" y="3943182"/>
            <a:ext cx="134455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Ground observation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6562A1C-75F1-416B-A0CF-A5E974E91234}"/>
              </a:ext>
            </a:extLst>
          </p:cNvPr>
          <p:cNvSpPr txBox="1"/>
          <p:nvPr/>
        </p:nvSpPr>
        <p:spPr>
          <a:xfrm>
            <a:off x="7367" y="5478279"/>
            <a:ext cx="13445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 simulation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214D2B-E5DC-4A2A-A7F2-D2B97A367991}"/>
              </a:ext>
            </a:extLst>
          </p:cNvPr>
          <p:cNvSpPr txBox="1"/>
          <p:nvPr/>
        </p:nvSpPr>
        <p:spPr>
          <a:xfrm>
            <a:off x="59531" y="4595698"/>
            <a:ext cx="105312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Remote sensing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A52D4EB-C1FB-401D-82C2-6EDCAD91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41" y="3887059"/>
            <a:ext cx="2130139" cy="2062579"/>
          </a:xfrm>
          <a:prstGeom prst="rect">
            <a:avLst/>
          </a:prstGeom>
        </p:spPr>
      </p:pic>
      <p:sp>
        <p:nvSpPr>
          <p:cNvPr id="30" name="箭头: 上弧形 29">
            <a:extLst>
              <a:ext uri="{FF2B5EF4-FFF2-40B4-BE49-F238E27FC236}">
                <a16:creationId xmlns:a16="http://schemas.microsoft.com/office/drawing/2014/main" id="{7BD99A7B-2D45-4942-8880-00E321611E26}"/>
              </a:ext>
            </a:extLst>
          </p:cNvPr>
          <p:cNvSpPr/>
          <p:nvPr/>
        </p:nvSpPr>
        <p:spPr>
          <a:xfrm>
            <a:off x="5014069" y="3972653"/>
            <a:ext cx="2160240" cy="518988"/>
          </a:xfrm>
          <a:prstGeom prst="curvedDownArrow">
            <a:avLst/>
          </a:prstGeom>
          <a:gradFill flip="none" rotWithShape="1">
            <a:gsLst>
              <a:gs pos="0">
                <a:srgbClr val="0000CC"/>
              </a:gs>
              <a:gs pos="50000">
                <a:srgbClr val="0000FF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 algn="ctr">
              <a:lnSpc>
                <a:spcPct val="150000"/>
              </a:lnSpc>
              <a:spcAft>
                <a:spcPts val="1200"/>
              </a:spcAft>
              <a:buSzPct val="70000"/>
              <a:buFont typeface="Wingdings" panose="05000000000000000000" pitchFamily="2" charset="2"/>
              <a:buChar char="p"/>
            </a:pPr>
            <a:endParaRPr lang="zh-CN" altLang="en-US" sz="2100" dirty="0">
              <a:solidFill>
                <a:schemeClr val="tx1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DDAC975-1792-48CA-8733-13C377588DCE}"/>
              </a:ext>
            </a:extLst>
          </p:cNvPr>
          <p:cNvSpPr txBox="1"/>
          <p:nvPr/>
        </p:nvSpPr>
        <p:spPr>
          <a:xfrm>
            <a:off x="4296961" y="3436790"/>
            <a:ext cx="420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Feedback of vegetation to climate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561DD15-0AEA-4F6E-9B4F-5DCA2EDF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299" y="3794362"/>
            <a:ext cx="1739148" cy="2403382"/>
          </a:xfrm>
          <a:prstGeom prst="rect">
            <a:avLst/>
          </a:prstGeom>
        </p:spPr>
      </p:pic>
      <p:sp>
        <p:nvSpPr>
          <p:cNvPr id="35" name="箭头: 上弧形 34">
            <a:extLst>
              <a:ext uri="{FF2B5EF4-FFF2-40B4-BE49-F238E27FC236}">
                <a16:creationId xmlns:a16="http://schemas.microsoft.com/office/drawing/2014/main" id="{BC6DC3E8-2FC9-4BE7-8B01-78B4AD4B6869}"/>
              </a:ext>
            </a:extLst>
          </p:cNvPr>
          <p:cNvSpPr/>
          <p:nvPr/>
        </p:nvSpPr>
        <p:spPr>
          <a:xfrm rot="10800000">
            <a:off x="4916869" y="5478279"/>
            <a:ext cx="2160240" cy="518988"/>
          </a:xfrm>
          <a:prstGeom prst="curvedDownArrow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F0000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 algn="ctr">
              <a:lnSpc>
                <a:spcPct val="150000"/>
              </a:lnSpc>
              <a:spcAft>
                <a:spcPts val="1200"/>
              </a:spcAft>
              <a:buSzPct val="70000"/>
              <a:buFont typeface="Wingdings" panose="05000000000000000000" pitchFamily="2" charset="2"/>
              <a:buChar char="p"/>
            </a:pPr>
            <a:endParaRPr lang="zh-CN" altLang="en-US" sz="2100" dirty="0">
              <a:solidFill>
                <a:schemeClr val="tx1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8D0188D-2234-4278-A2EE-D50E3E08F68E}"/>
              </a:ext>
            </a:extLst>
          </p:cNvPr>
          <p:cNvSpPr txBox="1"/>
          <p:nvPr/>
        </p:nvSpPr>
        <p:spPr>
          <a:xfrm>
            <a:off x="5023997" y="5193375"/>
            <a:ext cx="194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Extreme climate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1F85C29-3F51-4379-BEE5-27405D71F812}"/>
              </a:ext>
            </a:extLst>
          </p:cNvPr>
          <p:cNvSpPr txBox="1"/>
          <p:nvPr/>
        </p:nvSpPr>
        <p:spPr>
          <a:xfrm>
            <a:off x="4131766" y="6197744"/>
            <a:ext cx="508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Impact of climate on vegetation dynamics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3C016B9-154F-4724-93A7-E487BE023F25}"/>
              </a:ext>
            </a:extLst>
          </p:cNvPr>
          <p:cNvSpPr txBox="1"/>
          <p:nvPr/>
        </p:nvSpPr>
        <p:spPr>
          <a:xfrm>
            <a:off x="5275654" y="4158625"/>
            <a:ext cx="134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Biophysics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2F219B5D-5599-4D29-9241-32D55A94AFB6}"/>
              </a:ext>
            </a:extLst>
          </p:cNvPr>
          <p:cNvSpPr/>
          <p:nvPr/>
        </p:nvSpPr>
        <p:spPr>
          <a:xfrm>
            <a:off x="2186393" y="4421966"/>
            <a:ext cx="527301" cy="1030950"/>
          </a:xfrm>
          <a:prstGeom prst="rightArrow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 algn="ctr">
              <a:lnSpc>
                <a:spcPct val="150000"/>
              </a:lnSpc>
              <a:spcAft>
                <a:spcPts val="1200"/>
              </a:spcAft>
              <a:buSzPct val="70000"/>
              <a:buFont typeface="Wingdings" panose="05000000000000000000" pitchFamily="2" charset="2"/>
              <a:buChar char="p"/>
            </a:pPr>
            <a:endParaRPr lang="zh-CN" altLang="en-US" sz="2100" dirty="0">
              <a:solidFill>
                <a:schemeClr val="tx1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21859CF-C5E6-41C9-A9CC-FB5D54A3B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77" y="3583372"/>
            <a:ext cx="1053121" cy="2899389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B0B582FB-3FB4-4A3A-80EE-EE5C401006AC}"/>
              </a:ext>
            </a:extLst>
          </p:cNvPr>
          <p:cNvSpPr txBox="1"/>
          <p:nvPr/>
        </p:nvSpPr>
        <p:spPr>
          <a:xfrm>
            <a:off x="2917926" y="5569440"/>
            <a:ext cx="1589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Vegetation Change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BC8EC6A-3BB3-40F0-8F0F-BBD3BE9E68FD}"/>
              </a:ext>
            </a:extLst>
          </p:cNvPr>
          <p:cNvSpPr txBox="1"/>
          <p:nvPr/>
        </p:nvSpPr>
        <p:spPr>
          <a:xfrm>
            <a:off x="7395053" y="5858768"/>
            <a:ext cx="13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Climate change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F167E0-09B9-4BEE-9701-704DF11E71B4}"/>
              </a:ext>
            </a:extLst>
          </p:cNvPr>
          <p:cNvSpPr txBox="1"/>
          <p:nvPr/>
        </p:nvSpPr>
        <p:spPr>
          <a:xfrm>
            <a:off x="422826" y="2909654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Methodology</a:t>
            </a:r>
            <a:endParaRPr lang="zh-CN" altLang="en-US" sz="20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967E43A-4ACD-4364-AE2E-95FAFD5C6905}"/>
              </a:ext>
            </a:extLst>
          </p:cNvPr>
          <p:cNvSpPr txBox="1"/>
          <p:nvPr/>
        </p:nvSpPr>
        <p:spPr>
          <a:xfrm>
            <a:off x="5321258" y="2926424"/>
            <a:ext cx="1351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Research </a:t>
            </a:r>
            <a:endParaRPr lang="zh-CN" altLang="en-US" sz="20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00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30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noname</dc:creator>
  <cp:lastModifiedBy>noname</cp:lastModifiedBy>
  <cp:revision>3</cp:revision>
  <dcterms:created xsi:type="dcterms:W3CDTF">2020-07-13T09:50:19Z</dcterms:created>
  <dcterms:modified xsi:type="dcterms:W3CDTF">2020-07-13T10:30:43Z</dcterms:modified>
</cp:coreProperties>
</file>