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015" y="1565275"/>
            <a:ext cx="2895600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15" y="3688715"/>
            <a:ext cx="400050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415" y="2641600"/>
            <a:ext cx="1838325" cy="36004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05560" y="1196975"/>
            <a:ext cx="419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sending messages to kafka by python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341755" y="3028315"/>
            <a:ext cx="419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reading messages from kafka to a spark dataframe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332220" y="1565275"/>
            <a:ext cx="1875155" cy="1076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show messages in spark streaming dataframe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Jim Wang</dc:creator>
  <cp:lastModifiedBy>jimwa</cp:lastModifiedBy>
  <cp:revision>4</cp:revision>
  <dcterms:created xsi:type="dcterms:W3CDTF">2023-11-29T18:43:01Z</dcterms:created>
  <dcterms:modified xsi:type="dcterms:W3CDTF">2023-11-29T18:45:12Z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B7137F5321CA4DEABAFAA05BA32DD3B9_12</vt:lpwstr>
  </property>
  <property fmtid="{D5CDD505-2E9C-101B-9397-08002B2CF9AE}" pid="3" name="KSOProductBuildVer">
    <vt:lpwstr>1033-12.2.0.13306</vt:lpwstr>
  </property>
</Properties>
</file>