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4"/>
  </p:sldMasterIdLst>
  <p:sldIdLst>
    <p:sldId id="266" r:id="rId5"/>
    <p:sldId id="268" r:id="rId6"/>
    <p:sldId id="269" r:id="rId7"/>
    <p:sldId id="270" r:id="rId8"/>
    <p:sldId id="271" r:id="rId9"/>
    <p:sldId id="272" r:id="rId10"/>
    <p:sldId id="273" r:id="rId11"/>
    <p:sldId id="281" r:id="rId12"/>
    <p:sldId id="274" r:id="rId13"/>
    <p:sldId id="275" r:id="rId14"/>
    <p:sldId id="276" r:id="rId15"/>
    <p:sldId id="277" r:id="rId16"/>
    <p:sldId id="278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29F75-4815-497B-A8E6-60913A997583}" v="15" dt="2024-12-01T04:44:2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Lin Htet" userId="d47ed39f5539d1fe" providerId="LiveId" clId="{9B129F75-4815-497B-A8E6-60913A997583}"/>
    <pc:docChg chg="undo custSel addSld modSld sldOrd">
      <pc:chgData name="Yan Lin Htet" userId="d47ed39f5539d1fe" providerId="LiveId" clId="{9B129F75-4815-497B-A8E6-60913A997583}" dt="2024-12-01T04:47:15.841" v="393"/>
      <pc:docMkLst>
        <pc:docMk/>
      </pc:docMkLst>
      <pc:sldChg chg="modSp mod">
        <pc:chgData name="Yan Lin Htet" userId="d47ed39f5539d1fe" providerId="LiveId" clId="{9B129F75-4815-497B-A8E6-60913A997583}" dt="2024-12-01T03:36:15.168" v="171" actId="1036"/>
        <pc:sldMkLst>
          <pc:docMk/>
          <pc:sldMk cId="2383020683" sldId="272"/>
        </pc:sldMkLst>
        <pc:spChg chg="mod">
          <ac:chgData name="Yan Lin Htet" userId="d47ed39f5539d1fe" providerId="LiveId" clId="{9B129F75-4815-497B-A8E6-60913A997583}" dt="2024-12-01T03:36:15.168" v="171" actId="1036"/>
          <ac:spMkLst>
            <pc:docMk/>
            <pc:sldMk cId="2383020683" sldId="272"/>
            <ac:spMk id="3" creationId="{47473773-FCA8-9056-85C2-E1AA9FA6D261}"/>
          </ac:spMkLst>
        </pc:spChg>
      </pc:sldChg>
      <pc:sldChg chg="modSp mod">
        <pc:chgData name="Yan Lin Htet" userId="d47ed39f5539d1fe" providerId="LiveId" clId="{9B129F75-4815-497B-A8E6-60913A997583}" dt="2024-11-30T08:49:34.430" v="22" actId="1036"/>
        <pc:sldMkLst>
          <pc:docMk/>
          <pc:sldMk cId="766284722" sldId="275"/>
        </pc:sldMkLst>
        <pc:picChg chg="mod">
          <ac:chgData name="Yan Lin Htet" userId="d47ed39f5539d1fe" providerId="LiveId" clId="{9B129F75-4815-497B-A8E6-60913A997583}" dt="2024-11-30T08:49:34.430" v="22" actId="1036"/>
          <ac:picMkLst>
            <pc:docMk/>
            <pc:sldMk cId="766284722" sldId="275"/>
            <ac:picMk id="4" creationId="{35C59F8C-6F4B-71BA-7834-2A30D928CF85}"/>
          </ac:picMkLst>
        </pc:picChg>
        <pc:picChg chg="mod">
          <ac:chgData name="Yan Lin Htet" userId="d47ed39f5539d1fe" providerId="LiveId" clId="{9B129F75-4815-497B-A8E6-60913A997583}" dt="2024-11-30T08:49:34.430" v="22" actId="1036"/>
          <ac:picMkLst>
            <pc:docMk/>
            <pc:sldMk cId="766284722" sldId="275"/>
            <ac:picMk id="6" creationId="{8F6A1D4B-DB00-934C-1A77-83A20057B9CC}"/>
          </ac:picMkLst>
        </pc:picChg>
        <pc:picChg chg="mod">
          <ac:chgData name="Yan Lin Htet" userId="d47ed39f5539d1fe" providerId="LiveId" clId="{9B129F75-4815-497B-A8E6-60913A997583}" dt="2024-11-30T08:49:34.430" v="22" actId="1036"/>
          <ac:picMkLst>
            <pc:docMk/>
            <pc:sldMk cId="766284722" sldId="275"/>
            <ac:picMk id="8" creationId="{7DFD4DDA-007B-440F-692C-8BB7AAFA3098}"/>
          </ac:picMkLst>
        </pc:picChg>
      </pc:sldChg>
      <pc:sldChg chg="addSp delSp modSp mod">
        <pc:chgData name="Yan Lin Htet" userId="d47ed39f5539d1fe" providerId="LiveId" clId="{9B129F75-4815-497B-A8E6-60913A997583}" dt="2024-12-01T03:36:32.296" v="172" actId="1076"/>
        <pc:sldMkLst>
          <pc:docMk/>
          <pc:sldMk cId="2849049512" sldId="277"/>
        </pc:sldMkLst>
        <pc:spChg chg="add mod">
          <ac:chgData name="Yan Lin Htet" userId="d47ed39f5539d1fe" providerId="LiveId" clId="{9B129F75-4815-497B-A8E6-60913A997583}" dt="2024-12-01T03:36:32.296" v="172" actId="1076"/>
          <ac:spMkLst>
            <pc:docMk/>
            <pc:sldMk cId="2849049512" sldId="277"/>
            <ac:spMk id="2" creationId="{68F315A9-622F-6922-BD51-F51BF3E44F60}"/>
          </ac:spMkLst>
        </pc:spChg>
        <pc:graphicFrameChg chg="add del modGraphic">
          <ac:chgData name="Yan Lin Htet" userId="d47ed39f5539d1fe" providerId="LiveId" clId="{9B129F75-4815-497B-A8E6-60913A997583}" dt="2024-12-01T03:31:20.908" v="59" actId="478"/>
          <ac:graphicFrameMkLst>
            <pc:docMk/>
            <pc:sldMk cId="2849049512" sldId="277"/>
            <ac:graphicFrameMk id="9" creationId="{8167D974-6428-8971-B3C4-D6C86EEA7ADF}"/>
          </ac:graphicFrameMkLst>
        </pc:graphicFrameChg>
        <pc:picChg chg="add del mod">
          <ac:chgData name="Yan Lin Htet" userId="d47ed39f5539d1fe" providerId="LiveId" clId="{9B129F75-4815-497B-A8E6-60913A997583}" dt="2024-12-01T03:31:32.566" v="60" actId="478"/>
          <ac:picMkLst>
            <pc:docMk/>
            <pc:sldMk cId="2849049512" sldId="277"/>
            <ac:picMk id="4" creationId="{6677622E-DDA4-1EE4-822D-B8CF7BE40EAA}"/>
          </ac:picMkLst>
        </pc:picChg>
        <pc:picChg chg="add del mod">
          <ac:chgData name="Yan Lin Htet" userId="d47ed39f5539d1fe" providerId="LiveId" clId="{9B129F75-4815-497B-A8E6-60913A997583}" dt="2024-12-01T03:31:32.566" v="60" actId="478"/>
          <ac:picMkLst>
            <pc:docMk/>
            <pc:sldMk cId="2849049512" sldId="277"/>
            <ac:picMk id="6" creationId="{3B4346C6-7A3B-955F-AEC4-444ADCA803F0}"/>
          </ac:picMkLst>
        </pc:picChg>
        <pc:picChg chg="add del mod">
          <ac:chgData name="Yan Lin Htet" userId="d47ed39f5539d1fe" providerId="LiveId" clId="{9B129F75-4815-497B-A8E6-60913A997583}" dt="2024-12-01T03:31:32.566" v="60" actId="478"/>
          <ac:picMkLst>
            <pc:docMk/>
            <pc:sldMk cId="2849049512" sldId="277"/>
            <ac:picMk id="8" creationId="{B0368E49-650E-B67F-9AC9-C667BFEEAF91}"/>
          </ac:picMkLst>
        </pc:picChg>
        <pc:picChg chg="add del mod">
          <ac:chgData name="Yan Lin Htet" userId="d47ed39f5539d1fe" providerId="LiveId" clId="{9B129F75-4815-497B-A8E6-60913A997583}" dt="2024-12-01T03:31:00.114" v="57" actId="478"/>
          <ac:picMkLst>
            <pc:docMk/>
            <pc:sldMk cId="2849049512" sldId="277"/>
            <ac:picMk id="11" creationId="{6ABE44CE-5A48-C5F3-DAB1-4665CA122199}"/>
          </ac:picMkLst>
        </pc:picChg>
      </pc:sldChg>
      <pc:sldChg chg="addSp modSp mod">
        <pc:chgData name="Yan Lin Htet" userId="d47ed39f5539d1fe" providerId="LiveId" clId="{9B129F75-4815-497B-A8E6-60913A997583}" dt="2024-12-01T03:48:06.453" v="302" actId="1038"/>
        <pc:sldMkLst>
          <pc:docMk/>
          <pc:sldMk cId="2758555930" sldId="278"/>
        </pc:sldMkLst>
        <pc:spChg chg="add mod">
          <ac:chgData name="Yan Lin Htet" userId="d47ed39f5539d1fe" providerId="LiveId" clId="{9B129F75-4815-497B-A8E6-60913A997583}" dt="2024-12-01T03:46:22.716" v="240" actId="1076"/>
          <ac:spMkLst>
            <pc:docMk/>
            <pc:sldMk cId="2758555930" sldId="278"/>
            <ac:spMk id="2" creationId="{764C49B9-8FB9-19E0-13D8-D6A7C4FF6B29}"/>
          </ac:spMkLst>
        </pc:spChg>
        <pc:spChg chg="add mod">
          <ac:chgData name="Yan Lin Htet" userId="d47ed39f5539d1fe" providerId="LiveId" clId="{9B129F75-4815-497B-A8E6-60913A997583}" dt="2024-12-01T03:46:16.855" v="239" actId="1036"/>
          <ac:spMkLst>
            <pc:docMk/>
            <pc:sldMk cId="2758555930" sldId="278"/>
            <ac:spMk id="9" creationId="{57CA63CE-D768-9BF8-9C8E-36037C4862CA}"/>
          </ac:spMkLst>
        </pc:spChg>
        <pc:spChg chg="add mod">
          <ac:chgData name="Yan Lin Htet" userId="d47ed39f5539d1fe" providerId="LiveId" clId="{9B129F75-4815-497B-A8E6-60913A997583}" dt="2024-12-01T03:46:16.855" v="239" actId="1036"/>
          <ac:spMkLst>
            <pc:docMk/>
            <pc:sldMk cId="2758555930" sldId="278"/>
            <ac:spMk id="10" creationId="{3FB173FA-A144-F68F-4AE5-E349783C92C6}"/>
          </ac:spMkLst>
        </pc:spChg>
        <pc:spChg chg="add mod">
          <ac:chgData name="Yan Lin Htet" userId="d47ed39f5539d1fe" providerId="LiveId" clId="{9B129F75-4815-497B-A8E6-60913A997583}" dt="2024-12-01T03:48:06.453" v="302" actId="1038"/>
          <ac:spMkLst>
            <pc:docMk/>
            <pc:sldMk cId="2758555930" sldId="278"/>
            <ac:spMk id="11" creationId="{D7187E34-C40B-5C0A-879A-68C6D484E2E2}"/>
          </ac:spMkLst>
        </pc:spChg>
        <pc:spChg chg="add mod">
          <ac:chgData name="Yan Lin Htet" userId="d47ed39f5539d1fe" providerId="LiveId" clId="{9B129F75-4815-497B-A8E6-60913A997583}" dt="2024-12-01T03:44:50.950" v="197" actId="1076"/>
          <ac:spMkLst>
            <pc:docMk/>
            <pc:sldMk cId="2758555930" sldId="278"/>
            <ac:spMk id="12" creationId="{0F0CBC29-0580-01FB-4C1D-8FF07C37701A}"/>
          </ac:spMkLst>
        </pc:spChg>
        <pc:spChg chg="add mod">
          <ac:chgData name="Yan Lin Htet" userId="d47ed39f5539d1fe" providerId="LiveId" clId="{9B129F75-4815-497B-A8E6-60913A997583}" dt="2024-12-01T03:45:11.698" v="199" actId="1076"/>
          <ac:spMkLst>
            <pc:docMk/>
            <pc:sldMk cId="2758555930" sldId="278"/>
            <ac:spMk id="13" creationId="{966C18C3-F52E-02D9-ADA5-74C68B7D9084}"/>
          </ac:spMkLst>
        </pc:spChg>
        <pc:picChg chg="add mod">
          <ac:chgData name="Yan Lin Htet" userId="d47ed39f5539d1fe" providerId="LiveId" clId="{9B129F75-4815-497B-A8E6-60913A997583}" dt="2024-12-01T03:44:06.221" v="190" actId="1037"/>
          <ac:picMkLst>
            <pc:docMk/>
            <pc:sldMk cId="2758555930" sldId="278"/>
            <ac:picMk id="4" creationId="{9AA83154-376B-FF99-C610-334EF793A0BD}"/>
          </ac:picMkLst>
        </pc:picChg>
        <pc:picChg chg="add mod">
          <ac:chgData name="Yan Lin Htet" userId="d47ed39f5539d1fe" providerId="LiveId" clId="{9B129F75-4815-497B-A8E6-60913A997583}" dt="2024-12-01T03:33:36.249" v="106" actId="14100"/>
          <ac:picMkLst>
            <pc:docMk/>
            <pc:sldMk cId="2758555930" sldId="278"/>
            <ac:picMk id="6" creationId="{23315D76-5269-7782-B37D-9F0FA39290E2}"/>
          </ac:picMkLst>
        </pc:picChg>
        <pc:picChg chg="add mod">
          <ac:chgData name="Yan Lin Htet" userId="d47ed39f5539d1fe" providerId="LiveId" clId="{9B129F75-4815-497B-A8E6-60913A997583}" dt="2024-12-01T03:33:45.914" v="108" actId="1076"/>
          <ac:picMkLst>
            <pc:docMk/>
            <pc:sldMk cId="2758555930" sldId="278"/>
            <ac:picMk id="8" creationId="{F9650A97-DBA9-972C-7E17-CA8C698F13D8}"/>
          </ac:picMkLst>
        </pc:picChg>
      </pc:sldChg>
      <pc:sldChg chg="addSp modSp new mod">
        <pc:chgData name="Yan Lin Htet" userId="d47ed39f5539d1fe" providerId="LiveId" clId="{9B129F75-4815-497B-A8E6-60913A997583}" dt="2024-12-01T04:43:20.175" v="380" actId="1035"/>
        <pc:sldMkLst>
          <pc:docMk/>
          <pc:sldMk cId="918403704" sldId="280"/>
        </pc:sldMkLst>
        <pc:spChg chg="add mod">
          <ac:chgData name="Yan Lin Htet" userId="d47ed39f5539d1fe" providerId="LiveId" clId="{9B129F75-4815-497B-A8E6-60913A997583}" dt="2024-12-01T04:43:00.252" v="370" actId="1076"/>
          <ac:spMkLst>
            <pc:docMk/>
            <pc:sldMk cId="918403704" sldId="280"/>
            <ac:spMk id="2" creationId="{282DAB5A-9972-3E47-6323-9B48510ED504}"/>
          </ac:spMkLst>
        </pc:spChg>
        <pc:spChg chg="add mod">
          <ac:chgData name="Yan Lin Htet" userId="d47ed39f5539d1fe" providerId="LiveId" clId="{9B129F75-4815-497B-A8E6-60913A997583}" dt="2024-12-01T04:43:20.175" v="380" actId="1035"/>
          <ac:spMkLst>
            <pc:docMk/>
            <pc:sldMk cId="918403704" sldId="280"/>
            <ac:spMk id="3" creationId="{AC50564E-A764-2884-EB5C-D8CE5FC6702B}"/>
          </ac:spMkLst>
        </pc:spChg>
      </pc:sldChg>
      <pc:sldChg chg="addSp modSp new mod ord">
        <pc:chgData name="Yan Lin Htet" userId="d47ed39f5539d1fe" providerId="LiveId" clId="{9B129F75-4815-497B-A8E6-60913A997583}" dt="2024-12-01T04:47:15.841" v="393"/>
        <pc:sldMkLst>
          <pc:docMk/>
          <pc:sldMk cId="3231139934" sldId="281"/>
        </pc:sldMkLst>
        <pc:picChg chg="add mod">
          <ac:chgData name="Yan Lin Htet" userId="d47ed39f5539d1fe" providerId="LiveId" clId="{9B129F75-4815-497B-A8E6-60913A997583}" dt="2024-12-01T04:46:38.489" v="387" actId="14861"/>
          <ac:picMkLst>
            <pc:docMk/>
            <pc:sldMk cId="3231139934" sldId="281"/>
            <ac:picMk id="3" creationId="{8AEFB20A-6067-0B0E-6250-121EFC45A4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1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233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284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550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0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916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77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6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D6E202-B606-4609-B914-27C9371A1F6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812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8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88494"/>
            <a:ext cx="5751871" cy="341178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Style Transfer</a:t>
            </a:r>
            <a:b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with</a:t>
            </a:r>
            <a:b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Neuro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A1CD164-F767-3B05-2AFB-4B4395503F13}"/>
              </a:ext>
            </a:extLst>
          </p:cNvPr>
          <p:cNvSpPr txBox="1">
            <a:spLocks/>
          </p:cNvSpPr>
          <p:nvPr/>
        </p:nvSpPr>
        <p:spPr>
          <a:xfrm>
            <a:off x="9551303" y="4434339"/>
            <a:ext cx="2552207" cy="1238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 Lin Htet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St-125167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0481C-4A02-405D-0B67-E6B60207378F}"/>
              </a:ext>
            </a:extLst>
          </p:cNvPr>
          <p:cNvSpPr txBox="1"/>
          <p:nvPr/>
        </p:nvSpPr>
        <p:spPr>
          <a:xfrm>
            <a:off x="8272865" y="578136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2-Dec-2024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14C8F29-D067-5355-7111-1721F5968B1B}"/>
              </a:ext>
            </a:extLst>
          </p:cNvPr>
          <p:cNvSpPr txBox="1">
            <a:spLocks/>
          </p:cNvSpPr>
          <p:nvPr/>
        </p:nvSpPr>
        <p:spPr>
          <a:xfrm>
            <a:off x="6096000" y="4434339"/>
            <a:ext cx="3003756" cy="1238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Soe Htet Naing</a:t>
            </a:r>
          </a:p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St-125166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C59F8C-6F4B-71BA-7834-2A30D928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17" y="1765520"/>
            <a:ext cx="3657600" cy="266659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A1D4B-DB00-934C-1A77-83A20057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7" y="1765520"/>
            <a:ext cx="3657600" cy="266659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D4DDA-007B-440F-692C-8BB7AAFA3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403" y="1765520"/>
            <a:ext cx="3657600" cy="266659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D6593D-2102-9A0A-0B53-17B5BE429D9F}"/>
              </a:ext>
            </a:extLst>
          </p:cNvPr>
          <p:cNvSpPr txBox="1"/>
          <p:nvPr/>
        </p:nvSpPr>
        <p:spPr>
          <a:xfrm>
            <a:off x="176981" y="471948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28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E879F-F4D4-C868-614A-11F909E6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603687"/>
            <a:ext cx="3657600" cy="299078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02A61-E621-D790-6731-45DD7D62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645" y="1603685"/>
            <a:ext cx="3657600" cy="299078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7D7FD-0823-2E4B-9DD0-AB50A264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55" y="1603686"/>
            <a:ext cx="3657600" cy="299078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0062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F315A9-622F-6922-BD51-F51BF3E44F60}"/>
              </a:ext>
            </a:extLst>
          </p:cNvPr>
          <p:cNvSpPr txBox="1"/>
          <p:nvPr/>
        </p:nvSpPr>
        <p:spPr>
          <a:xfrm>
            <a:off x="943897" y="1740308"/>
            <a:ext cx="9389750" cy="232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Testing and Visualization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Stylized outputs for test images were generated using the best-performing model.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Tensors were converted back into RGB images for visualization.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Outputs demonstrated the effectiveness of the model in blending content and style seamlessly.</a:t>
            </a:r>
          </a:p>
        </p:txBody>
      </p:sp>
    </p:spTree>
    <p:extLst>
      <p:ext uri="{BB962C8B-B14F-4D97-AF65-F5344CB8AC3E}">
        <p14:creationId xmlns:p14="http://schemas.microsoft.com/office/powerpoint/2010/main" val="284904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C49B9-8FB9-19E0-13D8-D6A7C4FF6B29}"/>
              </a:ext>
            </a:extLst>
          </p:cNvPr>
          <p:cNvSpPr txBox="1"/>
          <p:nvPr/>
        </p:nvSpPr>
        <p:spPr>
          <a:xfrm>
            <a:off x="273917" y="471950"/>
            <a:ext cx="342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Testing and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83154-376B-FF99-C610-334EF793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847" y="1811965"/>
            <a:ext cx="1881820" cy="241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15D76-5269-7782-B37D-9F0FA3929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7" y="1646660"/>
            <a:ext cx="3981062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50A97-DBA9-972C-7E17-CA8C698F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885" y="1646660"/>
            <a:ext cx="3862874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CA63CE-D768-9BF8-9C8E-36037C4862CA}"/>
              </a:ext>
            </a:extLst>
          </p:cNvPr>
          <p:cNvSpPr txBox="1"/>
          <p:nvPr/>
        </p:nvSpPr>
        <p:spPr>
          <a:xfrm>
            <a:off x="1454232" y="4591175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Content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173FA-A144-F68F-4AE5-E349783C92C6}"/>
              </a:ext>
            </a:extLst>
          </p:cNvPr>
          <p:cNvSpPr txBox="1"/>
          <p:nvPr/>
        </p:nvSpPr>
        <p:spPr>
          <a:xfrm>
            <a:off x="5284769" y="459117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Style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87E34-C40B-5C0A-879A-68C6D484E2E2}"/>
              </a:ext>
            </a:extLst>
          </p:cNvPr>
          <p:cNvSpPr txBox="1"/>
          <p:nvPr/>
        </p:nvSpPr>
        <p:spPr>
          <a:xfrm>
            <a:off x="9158991" y="459068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0F0CBC29-0580-01FB-4C1D-8FF07C37701A}"/>
              </a:ext>
            </a:extLst>
          </p:cNvPr>
          <p:cNvSpPr/>
          <p:nvPr/>
        </p:nvSpPr>
        <p:spPr>
          <a:xfrm>
            <a:off x="4349453" y="2927555"/>
            <a:ext cx="529571" cy="50144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966C18C3-F52E-02D9-ADA5-74C68B7D9084}"/>
              </a:ext>
            </a:extLst>
          </p:cNvPr>
          <p:cNvSpPr/>
          <p:nvPr/>
        </p:nvSpPr>
        <p:spPr>
          <a:xfrm>
            <a:off x="7098889" y="3018260"/>
            <a:ext cx="464235" cy="41074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5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DAB5A-9972-3E47-6323-9B48510ED504}"/>
              </a:ext>
            </a:extLst>
          </p:cNvPr>
          <p:cNvSpPr txBox="1"/>
          <p:nvPr/>
        </p:nvSpPr>
        <p:spPr>
          <a:xfrm>
            <a:off x="294968" y="599767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0564E-A764-2884-EB5C-D8CE5FC6702B}"/>
              </a:ext>
            </a:extLst>
          </p:cNvPr>
          <p:cNvSpPr txBox="1"/>
          <p:nvPr/>
        </p:nvSpPr>
        <p:spPr>
          <a:xfrm>
            <a:off x="766916" y="1632163"/>
            <a:ext cx="11169446" cy="476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Exp2: Medium Epochs, Medium Batch, Balanced Weights emerged as the best-performing model, balancing content and style effectively.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Balancing Loss Weights: Proper tuning of style and content weights ( 𝛼 , 𝛽) was critical to achieving visually appealing results.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the experiments to support multi-style transfer and real-time processing.</a:t>
            </a:r>
          </a:p>
          <a:p>
            <a:pPr algn="just">
              <a:lnSpc>
                <a:spcPct val="150000"/>
              </a:lnSpc>
            </a:pPr>
            <a:br>
              <a:rPr lang="en-US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0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CF07B-2857-12A1-7082-071E08DA002C}"/>
              </a:ext>
            </a:extLst>
          </p:cNvPr>
          <p:cNvSpPr txBox="1"/>
          <p:nvPr/>
        </p:nvSpPr>
        <p:spPr>
          <a:xfrm>
            <a:off x="3003755" y="2598003"/>
            <a:ext cx="6184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/>
              <a:t>Thank </a:t>
            </a:r>
            <a:r>
              <a:rPr lang="en-US" sz="48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5853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5C0B6-2645-A697-2126-B598A55511F7}"/>
              </a:ext>
            </a:extLst>
          </p:cNvPr>
          <p:cNvSpPr txBox="1"/>
          <p:nvPr/>
        </p:nvSpPr>
        <p:spPr>
          <a:xfrm>
            <a:off x="422788" y="334302"/>
            <a:ext cx="425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Outline of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83D06-4EC8-D928-FFDD-4D2582719B8D}"/>
              </a:ext>
            </a:extLst>
          </p:cNvPr>
          <p:cNvSpPr txBox="1"/>
          <p:nvPr/>
        </p:nvSpPr>
        <p:spPr>
          <a:xfrm>
            <a:off x="422788" y="919077"/>
            <a:ext cx="8219767" cy="732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Style Transfer</a:t>
            </a:r>
            <a:endParaRPr lang="my-MM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9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51E831-CCDC-218A-5C73-348369F52D47}"/>
              </a:ext>
            </a:extLst>
          </p:cNvPr>
          <p:cNvSpPr txBox="1"/>
          <p:nvPr/>
        </p:nvSpPr>
        <p:spPr>
          <a:xfrm>
            <a:off x="412952" y="275306"/>
            <a:ext cx="7039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Style Transfer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EEFAE-1998-8F8A-E20B-46D47894B00D}"/>
              </a:ext>
            </a:extLst>
          </p:cNvPr>
          <p:cNvSpPr txBox="1"/>
          <p:nvPr/>
        </p:nvSpPr>
        <p:spPr>
          <a:xfrm>
            <a:off x="412952" y="845950"/>
            <a:ext cx="10559847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Neural Style Transfer (NST)?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deep learning technique that blends the content of one image with the style of another to create visually appealing artwork.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Combines artistic and computational creativity to transform digital images.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NST Work?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Uses Convolutional Neural Networks (CNNs) to separate and recombine content and style representations.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Content Image (C): Provides structure and layout.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Style Image (S): Provides artistic patterns (e.g., colors, textures).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Generated Image (G): Output image blending C and S.</a:t>
            </a:r>
          </a:p>
        </p:txBody>
      </p:sp>
    </p:spTree>
    <p:extLst>
      <p:ext uri="{BB962C8B-B14F-4D97-AF65-F5344CB8AC3E}">
        <p14:creationId xmlns:p14="http://schemas.microsoft.com/office/powerpoint/2010/main" val="6542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4A3B45-497B-D7D7-9958-283C82A0F0A6}"/>
              </a:ext>
            </a:extLst>
          </p:cNvPr>
          <p:cNvSpPr txBox="1"/>
          <p:nvPr/>
        </p:nvSpPr>
        <p:spPr>
          <a:xfrm>
            <a:off x="432965" y="883716"/>
            <a:ext cx="443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NST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E6335-FAAD-412F-AAE1-2380DB25FFA7}"/>
              </a:ext>
            </a:extLst>
          </p:cNvPr>
          <p:cNvSpPr txBox="1"/>
          <p:nvPr/>
        </p:nvSpPr>
        <p:spPr>
          <a:xfrm>
            <a:off x="432965" y="1702261"/>
            <a:ext cx="10844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Digital art, photo editing, movie effects, and personalized visual content creation.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76CA8-386E-B94D-AC1B-9B6C6B89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11" y="2694038"/>
            <a:ext cx="10091889" cy="30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7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99790-5E60-49CD-FC19-9290DD8A5EB0}"/>
              </a:ext>
            </a:extLst>
          </p:cNvPr>
          <p:cNvSpPr txBox="1"/>
          <p:nvPr/>
        </p:nvSpPr>
        <p:spPr>
          <a:xfrm>
            <a:off x="78659" y="570271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DBDA8-C5AF-0DE6-DFDA-5049EE0890D0}"/>
              </a:ext>
            </a:extLst>
          </p:cNvPr>
          <p:cNvSpPr txBox="1"/>
          <p:nvPr/>
        </p:nvSpPr>
        <p:spPr>
          <a:xfrm>
            <a:off x="0" y="1298418"/>
            <a:ext cx="12418142" cy="446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Training Data: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Source: COCO dataset (test2017 subset) containing diverse unlabeled images.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Purpose: Provides a variety of content images for style transfer experiments.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Preprocessing Steps: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Images resized to 256 × 256 pixels for uniformity.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Normalized using mean and standard deviation to ensure consistency in neural network inputs.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 COCO Dataset?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Extensive diversity in images aids in training robust style transfer models.</a:t>
            </a:r>
          </a:p>
        </p:txBody>
      </p:sp>
    </p:spTree>
    <p:extLst>
      <p:ext uri="{BB962C8B-B14F-4D97-AF65-F5344CB8AC3E}">
        <p14:creationId xmlns:p14="http://schemas.microsoft.com/office/powerpoint/2010/main" val="362468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4366D-DB88-90E7-9FFE-8CB1654F6D23}"/>
              </a:ext>
            </a:extLst>
          </p:cNvPr>
          <p:cNvSpPr txBox="1"/>
          <p:nvPr/>
        </p:nvSpPr>
        <p:spPr>
          <a:xfrm>
            <a:off x="75307" y="12782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73773-FCA8-9056-85C2-E1AA9FA6D261}"/>
              </a:ext>
            </a:extLst>
          </p:cNvPr>
          <p:cNvSpPr txBox="1"/>
          <p:nvPr/>
        </p:nvSpPr>
        <p:spPr>
          <a:xfrm>
            <a:off x="75307" y="906750"/>
            <a:ext cx="119397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Neural Style Transfer (NST) using a combination of the VGG-16 architecture and a Transformer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content preservation and style integration through optimization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 Feature Extraction Network: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hierarchical features from images.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layers: relu1_2, relu2_2, relu3_3, and relu4_3.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during training to ensure computational efficiency.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Network: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convolutional design for single forward pass processing.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Sampling Layers: Reduces spatial dimensions using stride convolution.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Blocks: Enhances capacity for complex transformations.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Sampling Layers: Restores spatial resolution using transposed convolution.</a:t>
            </a:r>
          </a:p>
        </p:txBody>
      </p:sp>
    </p:spTree>
    <p:extLst>
      <p:ext uri="{BB962C8B-B14F-4D97-AF65-F5344CB8AC3E}">
        <p14:creationId xmlns:p14="http://schemas.microsoft.com/office/powerpoint/2010/main" val="238302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A3518-BD46-7B79-B288-E636903E52B7}"/>
              </a:ext>
            </a:extLst>
          </p:cNvPr>
          <p:cNvSpPr txBox="1"/>
          <p:nvPr/>
        </p:nvSpPr>
        <p:spPr>
          <a:xfrm>
            <a:off x="0" y="892952"/>
            <a:ext cx="11870557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Content Loss: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Preserves structural details of the content image.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Calculated using activations from relu2_2 of the VGG16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Style Loss: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Matches artistic patterns from the style image.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Uses Gram Matrices to compare texture correlations across multiple layers.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426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FB20A-6067-0B0E-6250-121EFC45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14" y="442452"/>
            <a:ext cx="5489775" cy="531925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3113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A06FD-BA66-6180-A9EF-32FA68EAA677}"/>
              </a:ext>
            </a:extLst>
          </p:cNvPr>
          <p:cNvSpPr txBox="1"/>
          <p:nvPr/>
        </p:nvSpPr>
        <p:spPr>
          <a:xfrm>
            <a:off x="0" y="442451"/>
            <a:ext cx="11829571" cy="567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Total Loss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Purpose: The total loss balances content preservation and style application to achieve visually appealing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Content Weight (α): Controls the degree to which the content structure is preserved in the stylized output.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Style Weight (β): Determines the intensity of the applied artistic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Key Parameters: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N: Number of filters in the convolutional layer.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M: Size of each feature map.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Process: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Total loss is computed as a weighted combination of content and style losses.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Hyperparameters are tuned to control the trade-off between content and style, optimizing the visual balance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2940907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</TotalTime>
  <Words>603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Gothic Std B</vt:lpstr>
      <vt:lpstr>Adobe Arabic</vt:lpstr>
      <vt:lpstr>Arial</vt:lpstr>
      <vt:lpstr>Calibri</vt:lpstr>
      <vt:lpstr>Calibri Light</vt:lpstr>
      <vt:lpstr>Times New Roman</vt:lpstr>
      <vt:lpstr>Retrospect</vt:lpstr>
      <vt:lpstr>Style Transfer with Neuro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Lin Htet</dc:creator>
  <cp:lastModifiedBy>Yan Lin Htet</cp:lastModifiedBy>
  <cp:revision>6</cp:revision>
  <dcterms:created xsi:type="dcterms:W3CDTF">2024-11-30T04:32:39Z</dcterms:created>
  <dcterms:modified xsi:type="dcterms:W3CDTF">2024-12-02T07:46:10Z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