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6" r:id="rId5"/>
    <p:sldId id="258" r:id="rId6"/>
    <p:sldId id="268" r:id="rId7"/>
    <p:sldId id="267" r:id="rId8"/>
    <p:sldId id="262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935CD-B79D-49D1-8852-A921117BCDEC}" v="1063" dt="2023-04-16T17:04:55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 autoAdjust="0"/>
  </p:normalViewPr>
  <p:slideViewPr>
    <p:cSldViewPr snapToGrid="0">
      <p:cViewPr varScale="1">
        <p:scale>
          <a:sx n="96" d="100"/>
          <a:sy n="96" d="100"/>
        </p:scale>
        <p:origin x="7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9" d="100"/>
          <a:sy n="119" d="100"/>
        </p:scale>
        <p:origin x="49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lin Yan" userId="fde3f053d666146d" providerId="LiveId" clId="{280935CD-B79D-49D1-8852-A921117BCDEC}"/>
    <pc:docChg chg="undo redo custSel addSld delSld modSld modMainMaster">
      <pc:chgData name="Linlin Yan" userId="fde3f053d666146d" providerId="LiveId" clId="{280935CD-B79D-49D1-8852-A921117BCDEC}" dt="2023-04-16T17:04:55.303" v="2501"/>
      <pc:docMkLst>
        <pc:docMk/>
      </pc:docMkLst>
      <pc:sldChg chg="addSp modSp mod setBg">
        <pc:chgData name="Linlin Yan" userId="fde3f053d666146d" providerId="LiveId" clId="{280935CD-B79D-49D1-8852-A921117BCDEC}" dt="2023-04-16T14:15:54.980" v="632"/>
        <pc:sldMkLst>
          <pc:docMk/>
          <pc:sldMk cId="4272575995" sldId="256"/>
        </pc:sldMkLst>
        <pc:spChg chg="mod">
          <ac:chgData name="Linlin Yan" userId="fde3f053d666146d" providerId="LiveId" clId="{280935CD-B79D-49D1-8852-A921117BCDEC}" dt="2023-04-16T12:24:52.176" v="109" actId="20577"/>
          <ac:spMkLst>
            <pc:docMk/>
            <pc:sldMk cId="4272575995" sldId="256"/>
            <ac:spMk id="18" creationId="{687164CC-A4F0-5BD9-6212-29728903452F}"/>
          </ac:spMkLst>
        </pc:spChg>
        <pc:picChg chg="add mod">
          <ac:chgData name="Linlin Yan" userId="fde3f053d666146d" providerId="LiveId" clId="{280935CD-B79D-49D1-8852-A921117BCDEC}" dt="2023-04-16T13:45:36.842" v="126" actId="1076"/>
          <ac:picMkLst>
            <pc:docMk/>
            <pc:sldMk cId="4272575995" sldId="256"/>
            <ac:picMk id="1026" creationId="{0546E3FB-4792-95E9-2016-66774008E0FA}"/>
          </ac:picMkLst>
        </pc:picChg>
        <pc:picChg chg="add mod">
          <ac:chgData name="Linlin Yan" userId="fde3f053d666146d" providerId="LiveId" clId="{280935CD-B79D-49D1-8852-A921117BCDEC}" dt="2023-04-16T13:45:18.652" v="125" actId="1076"/>
          <ac:picMkLst>
            <pc:docMk/>
            <pc:sldMk cId="4272575995" sldId="256"/>
            <ac:picMk id="1028" creationId="{AF1E9718-B8CA-951A-3212-FB7B5F0460BF}"/>
          </ac:picMkLst>
        </pc:picChg>
      </pc:sldChg>
      <pc:sldChg chg="addSp delSp modSp new mod modAnim">
        <pc:chgData name="Linlin Yan" userId="fde3f053d666146d" providerId="LiveId" clId="{280935CD-B79D-49D1-8852-A921117BCDEC}" dt="2023-04-16T15:42:10.386" v="1425" actId="20577"/>
        <pc:sldMkLst>
          <pc:docMk/>
          <pc:sldMk cId="1110709614" sldId="257"/>
        </pc:sldMkLst>
        <pc:spChg chg="mod">
          <ac:chgData name="Linlin Yan" userId="fde3f053d666146d" providerId="LiveId" clId="{280935CD-B79D-49D1-8852-A921117BCDEC}" dt="2023-04-16T15:24:28.354" v="1376"/>
          <ac:spMkLst>
            <pc:docMk/>
            <pc:sldMk cId="1110709614" sldId="257"/>
            <ac:spMk id="2" creationId="{D9FC3BC9-C761-302B-C06D-797224E04683}"/>
          </ac:spMkLst>
        </pc:spChg>
        <pc:spChg chg="mod">
          <ac:chgData name="Linlin Yan" userId="fde3f053d666146d" providerId="LiveId" clId="{280935CD-B79D-49D1-8852-A921117BCDEC}" dt="2023-04-16T15:42:10.386" v="1425" actId="20577"/>
          <ac:spMkLst>
            <pc:docMk/>
            <pc:sldMk cId="1110709614" sldId="257"/>
            <ac:spMk id="3" creationId="{806D48E4-F630-A8C6-9479-03E214926C32}"/>
          </ac:spMkLst>
        </pc:spChg>
        <pc:picChg chg="add mod">
          <ac:chgData name="Linlin Yan" userId="fde3f053d666146d" providerId="LiveId" clId="{280935CD-B79D-49D1-8852-A921117BCDEC}" dt="2023-04-16T15:10:26.580" v="1240" actId="1076"/>
          <ac:picMkLst>
            <pc:docMk/>
            <pc:sldMk cId="1110709614" sldId="257"/>
            <ac:picMk id="2050" creationId="{193D3C2E-7DE4-4AA3-C39A-DD43110D4506}"/>
          </ac:picMkLst>
        </pc:picChg>
        <pc:picChg chg="add del mod">
          <ac:chgData name="Linlin Yan" userId="fde3f053d666146d" providerId="LiveId" clId="{280935CD-B79D-49D1-8852-A921117BCDEC}" dt="2023-04-16T14:13:02.182" v="549" actId="478"/>
          <ac:picMkLst>
            <pc:docMk/>
            <pc:sldMk cId="1110709614" sldId="257"/>
            <ac:picMk id="2052" creationId="{460A9C41-CB9D-6645-06B4-A3C34ED6F03B}"/>
          </ac:picMkLst>
        </pc:picChg>
        <pc:picChg chg="add del mod">
          <ac:chgData name="Linlin Yan" userId="fde3f053d666146d" providerId="LiveId" clId="{280935CD-B79D-49D1-8852-A921117BCDEC}" dt="2023-04-16T14:18:46.307" v="640" actId="478"/>
          <ac:picMkLst>
            <pc:docMk/>
            <pc:sldMk cId="1110709614" sldId="257"/>
            <ac:picMk id="2054" creationId="{3DC784CD-F869-45CE-2D80-ED29221313CA}"/>
          </ac:picMkLst>
        </pc:picChg>
      </pc:sldChg>
      <pc:sldChg chg="addSp delSp modSp new mod modClrScheme modAnim chgLayout">
        <pc:chgData name="Linlin Yan" userId="fde3f053d666146d" providerId="LiveId" clId="{280935CD-B79D-49D1-8852-A921117BCDEC}" dt="2023-04-16T16:58:30.642" v="2440"/>
        <pc:sldMkLst>
          <pc:docMk/>
          <pc:sldMk cId="3306347809" sldId="258"/>
        </pc:sldMkLst>
        <pc:spChg chg="mod ord">
          <ac:chgData name="Linlin Yan" userId="fde3f053d666146d" providerId="LiveId" clId="{280935CD-B79D-49D1-8852-A921117BCDEC}" dt="2023-04-16T16:11:39.238" v="1693" actId="20577"/>
          <ac:spMkLst>
            <pc:docMk/>
            <pc:sldMk cId="3306347809" sldId="258"/>
            <ac:spMk id="2" creationId="{96C6EDB4-1C62-C055-B1BF-1D080E3E18F3}"/>
          </ac:spMkLst>
        </pc:spChg>
        <pc:spChg chg="del mod">
          <ac:chgData name="Linlin Yan" userId="fde3f053d666146d" providerId="LiveId" clId="{280935CD-B79D-49D1-8852-A921117BCDEC}" dt="2023-04-16T16:06:37.818" v="1645" actId="478"/>
          <ac:spMkLst>
            <pc:docMk/>
            <pc:sldMk cId="3306347809" sldId="258"/>
            <ac:spMk id="3" creationId="{FEB600B5-DBD5-3A5A-8594-F5638027394E}"/>
          </ac:spMkLst>
        </pc:spChg>
        <pc:spChg chg="add del mod">
          <ac:chgData name="Linlin Yan" userId="fde3f053d666146d" providerId="LiveId" clId="{280935CD-B79D-49D1-8852-A921117BCDEC}" dt="2023-04-16T16:06:41.441" v="1646" actId="700"/>
          <ac:spMkLst>
            <pc:docMk/>
            <pc:sldMk cId="3306347809" sldId="258"/>
            <ac:spMk id="5" creationId="{7FC3AA78-B40C-9F4C-EB98-247423FF5DDE}"/>
          </ac:spMkLst>
        </pc:spChg>
        <pc:spChg chg="add mod">
          <ac:chgData name="Linlin Yan" userId="fde3f053d666146d" providerId="LiveId" clId="{280935CD-B79D-49D1-8852-A921117BCDEC}" dt="2023-04-16T16:09:42.544" v="1674" actId="1076"/>
          <ac:spMkLst>
            <pc:docMk/>
            <pc:sldMk cId="3306347809" sldId="258"/>
            <ac:spMk id="10" creationId="{D86807F0-F925-25EC-819E-374C0794CD50}"/>
          </ac:spMkLst>
        </pc:spChg>
        <pc:picChg chg="add mod">
          <ac:chgData name="Linlin Yan" userId="fde3f053d666146d" providerId="LiveId" clId="{280935CD-B79D-49D1-8852-A921117BCDEC}" dt="2023-04-16T16:09:09.991" v="1665" actId="14100"/>
          <ac:picMkLst>
            <pc:docMk/>
            <pc:sldMk cId="3306347809" sldId="258"/>
            <ac:picMk id="7" creationId="{D741D9F6-AE3D-6D46-5857-A09BE548B4AA}"/>
          </ac:picMkLst>
        </pc:picChg>
        <pc:picChg chg="add mod">
          <ac:chgData name="Linlin Yan" userId="fde3f053d666146d" providerId="LiveId" clId="{280935CD-B79D-49D1-8852-A921117BCDEC}" dt="2023-04-16T16:09:53.786" v="1675" actId="1076"/>
          <ac:picMkLst>
            <pc:docMk/>
            <pc:sldMk cId="3306347809" sldId="258"/>
            <ac:picMk id="9" creationId="{5B42F3B9-F631-2CF7-25A4-0C4462EC4844}"/>
          </ac:picMkLst>
        </pc:picChg>
      </pc:sldChg>
      <pc:sldChg chg="addSp delSp modSp new mod modClrScheme modAnim chgLayout">
        <pc:chgData name="Linlin Yan" userId="fde3f053d666146d" providerId="LiveId" clId="{280935CD-B79D-49D1-8852-A921117BCDEC}" dt="2023-04-16T16:01:00.789" v="1633" actId="1076"/>
        <pc:sldMkLst>
          <pc:docMk/>
          <pc:sldMk cId="1680607779" sldId="259"/>
        </pc:sldMkLst>
        <pc:spChg chg="mod ord">
          <ac:chgData name="Linlin Yan" userId="fde3f053d666146d" providerId="LiveId" clId="{280935CD-B79D-49D1-8852-A921117BCDEC}" dt="2023-04-16T15:51:02.079" v="1561" actId="700"/>
          <ac:spMkLst>
            <pc:docMk/>
            <pc:sldMk cId="1680607779" sldId="259"/>
            <ac:spMk id="2" creationId="{8B7C634E-1CED-DEC2-6001-C0BC201ED246}"/>
          </ac:spMkLst>
        </pc:spChg>
        <pc:spChg chg="del mod ord">
          <ac:chgData name="Linlin Yan" userId="fde3f053d666146d" providerId="LiveId" clId="{280935CD-B79D-49D1-8852-A921117BCDEC}" dt="2023-04-16T14:01:43.631" v="471" actId="700"/>
          <ac:spMkLst>
            <pc:docMk/>
            <pc:sldMk cId="1680607779" sldId="259"/>
            <ac:spMk id="3" creationId="{F0C0375A-5C8C-F69B-1F17-0B9538F07955}"/>
          </ac:spMkLst>
        </pc:spChg>
        <pc:spChg chg="add del mod ord">
          <ac:chgData name="Linlin Yan" userId="fde3f053d666146d" providerId="LiveId" clId="{280935CD-B79D-49D1-8852-A921117BCDEC}" dt="2023-04-16T15:50:35.938" v="1556" actId="478"/>
          <ac:spMkLst>
            <pc:docMk/>
            <pc:sldMk cId="1680607779" sldId="259"/>
            <ac:spMk id="4" creationId="{8E0A997F-DB9B-CB76-1551-D53E969F1C19}"/>
          </ac:spMkLst>
        </pc:spChg>
        <pc:spChg chg="add del mod ord">
          <ac:chgData name="Linlin Yan" userId="fde3f053d666146d" providerId="LiveId" clId="{280935CD-B79D-49D1-8852-A921117BCDEC}" dt="2023-04-16T15:50:37.410" v="1557" actId="478"/>
          <ac:spMkLst>
            <pc:docMk/>
            <pc:sldMk cId="1680607779" sldId="259"/>
            <ac:spMk id="5" creationId="{627F0C66-CB37-2479-F42C-A017ADFC20F1}"/>
          </ac:spMkLst>
        </pc:spChg>
        <pc:spChg chg="add mod ord">
          <ac:chgData name="Linlin Yan" userId="fde3f053d666146d" providerId="LiveId" clId="{280935CD-B79D-49D1-8852-A921117BCDEC}" dt="2023-04-16T15:51:33.573" v="1581"/>
          <ac:spMkLst>
            <pc:docMk/>
            <pc:sldMk cId="1680607779" sldId="259"/>
            <ac:spMk id="6" creationId="{9D301639-CEC1-4AA9-ACCA-DC179178C566}"/>
          </ac:spMkLst>
        </pc:spChg>
        <pc:spChg chg="add mod">
          <ac:chgData name="Linlin Yan" userId="fde3f053d666146d" providerId="LiveId" clId="{280935CD-B79D-49D1-8852-A921117BCDEC}" dt="2023-04-16T16:01:00.789" v="1633" actId="1076"/>
          <ac:spMkLst>
            <pc:docMk/>
            <pc:sldMk cId="1680607779" sldId="259"/>
            <ac:spMk id="7" creationId="{C7CC2636-1536-B90B-C77A-36BF2ED99CB6}"/>
          </ac:spMkLst>
        </pc:spChg>
        <pc:grpChg chg="add mod">
          <ac:chgData name="Linlin Yan" userId="fde3f053d666146d" providerId="LiveId" clId="{280935CD-B79D-49D1-8852-A921117BCDEC}" dt="2023-04-16T15:52:14.848" v="1596" actId="164"/>
          <ac:grpSpMkLst>
            <pc:docMk/>
            <pc:sldMk cId="1680607779" sldId="259"/>
            <ac:grpSpMk id="8" creationId="{16D4E8E2-5CF0-80EB-E271-EB65A3085C91}"/>
          </ac:grpSpMkLst>
        </pc:grpChg>
        <pc:picChg chg="add mod">
          <ac:chgData name="Linlin Yan" userId="fde3f053d666146d" providerId="LiveId" clId="{280935CD-B79D-49D1-8852-A921117BCDEC}" dt="2023-04-16T15:52:14.848" v="1596" actId="164"/>
          <ac:picMkLst>
            <pc:docMk/>
            <pc:sldMk cId="1680607779" sldId="259"/>
            <ac:picMk id="3074" creationId="{6A0420D1-265E-FE28-9DB7-7E91A4EB36DE}"/>
          </ac:picMkLst>
        </pc:picChg>
      </pc:sldChg>
      <pc:sldChg chg="modSp new del mod">
        <pc:chgData name="Linlin Yan" userId="fde3f053d666146d" providerId="LiveId" clId="{280935CD-B79D-49D1-8852-A921117BCDEC}" dt="2023-04-16T16:10:23.527" v="1678" actId="2696"/>
        <pc:sldMkLst>
          <pc:docMk/>
          <pc:sldMk cId="2561075022" sldId="260"/>
        </pc:sldMkLst>
        <pc:spChg chg="mod">
          <ac:chgData name="Linlin Yan" userId="fde3f053d666146d" providerId="LiveId" clId="{280935CD-B79D-49D1-8852-A921117BCDEC}" dt="2023-04-16T14:03:38.832" v="500"/>
          <ac:spMkLst>
            <pc:docMk/>
            <pc:sldMk cId="2561075022" sldId="260"/>
            <ac:spMk id="2" creationId="{85F55195-3893-3521-D64D-47CE84864531}"/>
          </ac:spMkLst>
        </pc:spChg>
      </pc:sldChg>
      <pc:sldChg chg="addSp delSp modSp new mod modClrScheme chgLayout">
        <pc:chgData name="Linlin Yan" userId="fde3f053d666146d" providerId="LiveId" clId="{280935CD-B79D-49D1-8852-A921117BCDEC}" dt="2023-04-16T16:57:25.661" v="2430" actId="1076"/>
        <pc:sldMkLst>
          <pc:docMk/>
          <pc:sldMk cId="1712577950" sldId="261"/>
        </pc:sldMkLst>
        <pc:spChg chg="del mod ord">
          <ac:chgData name="Linlin Yan" userId="fde3f053d666146d" providerId="LiveId" clId="{280935CD-B79D-49D1-8852-A921117BCDEC}" dt="2023-04-16T12:22:20.632" v="55" actId="700"/>
          <ac:spMkLst>
            <pc:docMk/>
            <pc:sldMk cId="1712577950" sldId="261"/>
            <ac:spMk id="2" creationId="{021760A4-E69C-797A-1B55-9C9C6A0C9032}"/>
          </ac:spMkLst>
        </pc:spChg>
        <pc:spChg chg="del mod ord">
          <ac:chgData name="Linlin Yan" userId="fde3f053d666146d" providerId="LiveId" clId="{280935CD-B79D-49D1-8852-A921117BCDEC}" dt="2023-04-16T12:22:20.632" v="55" actId="700"/>
          <ac:spMkLst>
            <pc:docMk/>
            <pc:sldMk cId="1712577950" sldId="261"/>
            <ac:spMk id="3" creationId="{3E004566-ADCD-3BC0-D96F-7394C7B19C7F}"/>
          </ac:spMkLst>
        </pc:spChg>
        <pc:spChg chg="add mod ord">
          <ac:chgData name="Linlin Yan" userId="fde3f053d666146d" providerId="LiveId" clId="{280935CD-B79D-49D1-8852-A921117BCDEC}" dt="2023-04-16T12:22:24.991" v="61" actId="20577"/>
          <ac:spMkLst>
            <pc:docMk/>
            <pc:sldMk cId="1712577950" sldId="261"/>
            <ac:spMk id="4" creationId="{50BBB929-EC84-2216-1C56-51B98BF5A85D}"/>
          </ac:spMkLst>
        </pc:spChg>
        <pc:spChg chg="add mod ord">
          <ac:chgData name="Linlin Yan" userId="fde3f053d666146d" providerId="LiveId" clId="{280935CD-B79D-49D1-8852-A921117BCDEC}" dt="2023-04-16T16:55:55.744" v="2427" actId="20577"/>
          <ac:spMkLst>
            <pc:docMk/>
            <pc:sldMk cId="1712577950" sldId="261"/>
            <ac:spMk id="5" creationId="{F0D84C38-A964-15CD-CAF3-42AD4B2126F6}"/>
          </ac:spMkLst>
        </pc:spChg>
        <pc:picChg chg="add mod">
          <ac:chgData name="Linlin Yan" userId="fde3f053d666146d" providerId="LiveId" clId="{280935CD-B79D-49D1-8852-A921117BCDEC}" dt="2023-04-16T16:57:25.661" v="2430" actId="1076"/>
          <ac:picMkLst>
            <pc:docMk/>
            <pc:sldMk cId="1712577950" sldId="261"/>
            <ac:picMk id="9218" creationId="{90D62C12-97F0-565C-85C1-1856C21BA4D4}"/>
          </ac:picMkLst>
        </pc:picChg>
      </pc:sldChg>
      <pc:sldChg chg="addSp modSp new mod modAnim">
        <pc:chgData name="Linlin Yan" userId="fde3f053d666146d" providerId="LiveId" clId="{280935CD-B79D-49D1-8852-A921117BCDEC}" dt="2023-04-16T17:04:55.303" v="2501"/>
        <pc:sldMkLst>
          <pc:docMk/>
          <pc:sldMk cId="2903706856" sldId="262"/>
        </pc:sldMkLst>
        <pc:spChg chg="mod">
          <ac:chgData name="Linlin Yan" userId="fde3f053d666146d" providerId="LiveId" clId="{280935CD-B79D-49D1-8852-A921117BCDEC}" dt="2023-04-16T14:03:49.854" v="509"/>
          <ac:spMkLst>
            <pc:docMk/>
            <pc:sldMk cId="2903706856" sldId="262"/>
            <ac:spMk id="2" creationId="{A46F0FBA-4592-A3B3-090D-82610EBF2CFD}"/>
          </ac:spMkLst>
        </pc:spChg>
        <pc:spChg chg="mod">
          <ac:chgData name="Linlin Yan" userId="fde3f053d666146d" providerId="LiveId" clId="{280935CD-B79D-49D1-8852-A921117BCDEC}" dt="2023-04-16T17:03:43.710" v="2498" actId="27636"/>
          <ac:spMkLst>
            <pc:docMk/>
            <pc:sldMk cId="2903706856" sldId="262"/>
            <ac:spMk id="3" creationId="{EDBC9E89-E2EB-3284-DCF1-6DF13E6AEF8E}"/>
          </ac:spMkLst>
        </pc:spChg>
        <pc:picChg chg="add mod">
          <ac:chgData name="Linlin Yan" userId="fde3f053d666146d" providerId="LiveId" clId="{280935CD-B79D-49D1-8852-A921117BCDEC}" dt="2023-04-16T16:41:53.504" v="2154" actId="1076"/>
          <ac:picMkLst>
            <pc:docMk/>
            <pc:sldMk cId="2903706856" sldId="262"/>
            <ac:picMk id="8194" creationId="{71B3C070-0FC3-8886-68F5-B9E37F54F7B5}"/>
          </ac:picMkLst>
        </pc:picChg>
      </pc:sldChg>
      <pc:sldChg chg="modSp add del mod">
        <pc:chgData name="Linlin Yan" userId="fde3f053d666146d" providerId="LiveId" clId="{280935CD-B79D-49D1-8852-A921117BCDEC}" dt="2023-04-16T16:10:28.432" v="1679" actId="2696"/>
        <pc:sldMkLst>
          <pc:docMk/>
          <pc:sldMk cId="2497400650" sldId="263"/>
        </pc:sldMkLst>
        <pc:spChg chg="mod">
          <ac:chgData name="Linlin Yan" userId="fde3f053d666146d" providerId="LiveId" clId="{280935CD-B79D-49D1-8852-A921117BCDEC}" dt="2023-04-16T14:04:00.464" v="515"/>
          <ac:spMkLst>
            <pc:docMk/>
            <pc:sldMk cId="2497400650" sldId="263"/>
            <ac:spMk id="2" creationId="{A46F0FBA-4592-A3B3-090D-82610EBF2CFD}"/>
          </ac:spMkLst>
        </pc:spChg>
      </pc:sldChg>
      <pc:sldChg chg="addSp modSp new mod">
        <pc:chgData name="Linlin Yan" userId="fde3f053d666146d" providerId="LiveId" clId="{280935CD-B79D-49D1-8852-A921117BCDEC}" dt="2023-04-16T17:00:49.905" v="2472" actId="13926"/>
        <pc:sldMkLst>
          <pc:docMk/>
          <pc:sldMk cId="121043713" sldId="264"/>
        </pc:sldMkLst>
        <pc:spChg chg="mod">
          <ac:chgData name="Linlin Yan" userId="fde3f053d666146d" providerId="LiveId" clId="{280935CD-B79D-49D1-8852-A921117BCDEC}" dt="2023-04-16T16:47:23.507" v="2256"/>
          <ac:spMkLst>
            <pc:docMk/>
            <pc:sldMk cId="121043713" sldId="264"/>
            <ac:spMk id="2" creationId="{0010C21E-D6BF-44B0-0463-2F776999558B}"/>
          </ac:spMkLst>
        </pc:spChg>
        <pc:spChg chg="mod">
          <ac:chgData name="Linlin Yan" userId="fde3f053d666146d" providerId="LiveId" clId="{280935CD-B79D-49D1-8852-A921117BCDEC}" dt="2023-04-16T17:00:49.905" v="2472" actId="13926"/>
          <ac:spMkLst>
            <pc:docMk/>
            <pc:sldMk cId="121043713" sldId="264"/>
            <ac:spMk id="3" creationId="{1CC367FF-CC50-311C-6D57-3FC3CE3ED391}"/>
          </ac:spMkLst>
        </pc:spChg>
        <pc:picChg chg="add mod">
          <ac:chgData name="Linlin Yan" userId="fde3f053d666146d" providerId="LiveId" clId="{280935CD-B79D-49D1-8852-A921117BCDEC}" dt="2023-04-16T16:53:44.791" v="2384" actId="1076"/>
          <ac:picMkLst>
            <pc:docMk/>
            <pc:sldMk cId="121043713" sldId="264"/>
            <ac:picMk id="5" creationId="{5617414A-82E5-D8BF-BC7F-7947060AB789}"/>
          </ac:picMkLst>
        </pc:picChg>
      </pc:sldChg>
      <pc:sldChg chg="modSp new mod">
        <pc:chgData name="Linlin Yan" userId="fde3f053d666146d" providerId="LiveId" clId="{280935CD-B79D-49D1-8852-A921117BCDEC}" dt="2023-04-16T16:33:44.383" v="1965" actId="20577"/>
        <pc:sldMkLst>
          <pc:docMk/>
          <pc:sldMk cId="795067912" sldId="265"/>
        </pc:sldMkLst>
        <pc:spChg chg="mod">
          <ac:chgData name="Linlin Yan" userId="fde3f053d666146d" providerId="LiveId" clId="{280935CD-B79D-49D1-8852-A921117BCDEC}" dt="2023-04-16T16:10:56.082" v="1686" actId="20577"/>
          <ac:spMkLst>
            <pc:docMk/>
            <pc:sldMk cId="795067912" sldId="265"/>
            <ac:spMk id="2" creationId="{E5F993A9-6C62-43A3-81C7-45310B12414E}"/>
          </ac:spMkLst>
        </pc:spChg>
        <pc:spChg chg="mod">
          <ac:chgData name="Linlin Yan" userId="fde3f053d666146d" providerId="LiveId" clId="{280935CD-B79D-49D1-8852-A921117BCDEC}" dt="2023-04-16T16:33:44.383" v="1965" actId="20577"/>
          <ac:spMkLst>
            <pc:docMk/>
            <pc:sldMk cId="795067912" sldId="265"/>
            <ac:spMk id="3" creationId="{E5D65BB9-F0A3-EC0D-ACE1-9EE85FF717EF}"/>
          </ac:spMkLst>
        </pc:spChg>
      </pc:sldChg>
      <pc:sldChg chg="addSp modSp new mod modAnim">
        <pc:chgData name="Linlin Yan" userId="fde3f053d666146d" providerId="LiveId" clId="{280935CD-B79D-49D1-8852-A921117BCDEC}" dt="2023-04-16T16:58:06.494" v="2439" actId="1076"/>
        <pc:sldMkLst>
          <pc:docMk/>
          <pc:sldMk cId="3439006071" sldId="266"/>
        </pc:sldMkLst>
        <pc:spChg chg="mod">
          <ac:chgData name="Linlin Yan" userId="fde3f053d666146d" providerId="LiveId" clId="{280935CD-B79D-49D1-8852-A921117BCDEC}" dt="2023-04-16T15:59:17.573" v="1619"/>
          <ac:spMkLst>
            <pc:docMk/>
            <pc:sldMk cId="3439006071" sldId="266"/>
            <ac:spMk id="2" creationId="{5B58F1E4-D0D8-1CD2-6FD8-81563B3C34E0}"/>
          </ac:spMkLst>
        </pc:spChg>
        <pc:spChg chg="mod">
          <ac:chgData name="Linlin Yan" userId="fde3f053d666146d" providerId="LiveId" clId="{280935CD-B79D-49D1-8852-A921117BCDEC}" dt="2023-04-16T15:59:21.647" v="1622"/>
          <ac:spMkLst>
            <pc:docMk/>
            <pc:sldMk cId="3439006071" sldId="266"/>
            <ac:spMk id="3" creationId="{926C2E3A-26B5-81EC-67AD-1152A1B5E117}"/>
          </ac:spMkLst>
        </pc:spChg>
        <pc:spChg chg="mod">
          <ac:chgData name="Linlin Yan" userId="fde3f053d666146d" providerId="LiveId" clId="{280935CD-B79D-49D1-8852-A921117BCDEC}" dt="2023-04-16T16:00:38.789" v="1631" actId="113"/>
          <ac:spMkLst>
            <pc:docMk/>
            <pc:sldMk cId="3439006071" sldId="266"/>
            <ac:spMk id="4" creationId="{7D0BA926-3143-32FE-6C50-6792FFD2B27C}"/>
          </ac:spMkLst>
        </pc:spChg>
        <pc:spChg chg="add mod">
          <ac:chgData name="Linlin Yan" userId="fde3f053d666146d" providerId="LiveId" clId="{280935CD-B79D-49D1-8852-A921117BCDEC}" dt="2023-04-16T16:02:30.301" v="1642" actId="1076"/>
          <ac:spMkLst>
            <pc:docMk/>
            <pc:sldMk cId="3439006071" sldId="266"/>
            <ac:spMk id="9" creationId="{69E73E27-6C15-A3A4-0E51-7DA2F917EAB4}"/>
          </ac:spMkLst>
        </pc:spChg>
        <pc:picChg chg="add mod">
          <ac:chgData name="Linlin Yan" userId="fde3f053d666146d" providerId="LiveId" clId="{280935CD-B79D-49D1-8852-A921117BCDEC}" dt="2023-04-16T16:58:04.088" v="2438" actId="1076"/>
          <ac:picMkLst>
            <pc:docMk/>
            <pc:sldMk cId="3439006071" sldId="266"/>
            <ac:picMk id="6" creationId="{299EE950-BCD1-6D18-8704-5021E6EEEF21}"/>
          </ac:picMkLst>
        </pc:picChg>
        <pc:picChg chg="add mod">
          <ac:chgData name="Linlin Yan" userId="fde3f053d666146d" providerId="LiveId" clId="{280935CD-B79D-49D1-8852-A921117BCDEC}" dt="2023-04-16T16:58:06.494" v="2439" actId="1076"/>
          <ac:picMkLst>
            <pc:docMk/>
            <pc:sldMk cId="3439006071" sldId="266"/>
            <ac:picMk id="8" creationId="{086EE040-D3DF-A965-8E30-AED9859F4E9B}"/>
          </ac:picMkLst>
        </pc:picChg>
      </pc:sldChg>
      <pc:sldChg chg="addSp modSp new mod modClrScheme chgLayout">
        <pc:chgData name="Linlin Yan" userId="fde3f053d666146d" providerId="LiveId" clId="{280935CD-B79D-49D1-8852-A921117BCDEC}" dt="2023-04-16T16:20:35.636" v="1863" actId="20577"/>
        <pc:sldMkLst>
          <pc:docMk/>
          <pc:sldMk cId="2514237158" sldId="267"/>
        </pc:sldMkLst>
        <pc:spChg chg="mod ord">
          <ac:chgData name="Linlin Yan" userId="fde3f053d666146d" providerId="LiveId" clId="{280935CD-B79D-49D1-8852-A921117BCDEC}" dt="2023-04-16T16:11:51.566" v="1701" actId="700"/>
          <ac:spMkLst>
            <pc:docMk/>
            <pc:sldMk cId="2514237158" sldId="267"/>
            <ac:spMk id="2" creationId="{502B8E80-1629-1079-D334-90F061160CAE}"/>
          </ac:spMkLst>
        </pc:spChg>
        <pc:spChg chg="add mod ord">
          <ac:chgData name="Linlin Yan" userId="fde3f053d666146d" providerId="LiveId" clId="{280935CD-B79D-49D1-8852-A921117BCDEC}" dt="2023-04-16T16:20:35.636" v="1863" actId="20577"/>
          <ac:spMkLst>
            <pc:docMk/>
            <pc:sldMk cId="2514237158" sldId="267"/>
            <ac:spMk id="3" creationId="{A3BB509F-3914-690D-A68B-088C9CC3DB67}"/>
          </ac:spMkLst>
        </pc:spChg>
        <pc:picChg chg="add mod">
          <ac:chgData name="Linlin Yan" userId="fde3f053d666146d" providerId="LiveId" clId="{280935CD-B79D-49D1-8852-A921117BCDEC}" dt="2023-04-16T16:19:19.343" v="1800" actId="1076"/>
          <ac:picMkLst>
            <pc:docMk/>
            <pc:sldMk cId="2514237158" sldId="267"/>
            <ac:picMk id="5" creationId="{50A1F789-028E-0820-8445-AB2D2E41A08A}"/>
          </ac:picMkLst>
        </pc:picChg>
        <pc:picChg chg="add mod">
          <ac:chgData name="Linlin Yan" userId="fde3f053d666146d" providerId="LiveId" clId="{280935CD-B79D-49D1-8852-A921117BCDEC}" dt="2023-04-16T16:15:19.368" v="1770" actId="1076"/>
          <ac:picMkLst>
            <pc:docMk/>
            <pc:sldMk cId="2514237158" sldId="267"/>
            <ac:picMk id="4098" creationId="{85C7E022-33F2-2A79-8502-6FB1327882AB}"/>
          </ac:picMkLst>
        </pc:picChg>
      </pc:sldChg>
      <pc:sldChg chg="addSp modSp new mod modAnim">
        <pc:chgData name="Linlin Yan" userId="fde3f053d666146d" providerId="LiveId" clId="{280935CD-B79D-49D1-8852-A921117BCDEC}" dt="2023-04-16T16:25:27.279" v="1883" actId="20577"/>
        <pc:sldMkLst>
          <pc:docMk/>
          <pc:sldMk cId="3982334652" sldId="268"/>
        </pc:sldMkLst>
        <pc:spChg chg="mod">
          <ac:chgData name="Linlin Yan" userId="fde3f053d666146d" providerId="LiveId" clId="{280935CD-B79D-49D1-8852-A921117BCDEC}" dt="2023-04-16T16:24:43.235" v="1874"/>
          <ac:spMkLst>
            <pc:docMk/>
            <pc:sldMk cId="3982334652" sldId="268"/>
            <ac:spMk id="2" creationId="{BC8546E4-C329-2599-6DB9-F5F4BB435288}"/>
          </ac:spMkLst>
        </pc:spChg>
        <pc:spChg chg="add mod">
          <ac:chgData name="Linlin Yan" userId="fde3f053d666146d" providerId="LiveId" clId="{280935CD-B79D-49D1-8852-A921117BCDEC}" dt="2023-04-16T16:25:27.279" v="1883" actId="20577"/>
          <ac:spMkLst>
            <pc:docMk/>
            <pc:sldMk cId="3982334652" sldId="268"/>
            <ac:spMk id="3" creationId="{40A142C7-5A0F-B023-2423-17C8DB462E5A}"/>
          </ac:spMkLst>
        </pc:spChg>
        <pc:picChg chg="add mod">
          <ac:chgData name="Linlin Yan" userId="fde3f053d666146d" providerId="LiveId" clId="{280935CD-B79D-49D1-8852-A921117BCDEC}" dt="2023-04-16T16:25:01.761" v="1877" actId="1076"/>
          <ac:picMkLst>
            <pc:docMk/>
            <pc:sldMk cId="3982334652" sldId="268"/>
            <ac:picMk id="7170" creationId="{96993B88-FF68-B639-D1A9-557E0B5350C8}"/>
          </ac:picMkLst>
        </pc:picChg>
      </pc:sldChg>
      <pc:sldMasterChg chg="setBg modSldLayout">
        <pc:chgData name="Linlin Yan" userId="fde3f053d666146d" providerId="LiveId" clId="{280935CD-B79D-49D1-8852-A921117BCDEC}" dt="2023-04-16T15:30:12.791" v="1421" actId="692"/>
        <pc:sldMasterMkLst>
          <pc:docMk/>
          <pc:sldMasterMk cId="377947810" sldId="2147483648"/>
        </pc:sldMasterMkLst>
        <pc:sldLayoutChg chg="modSp mod">
          <pc:chgData name="Linlin Yan" userId="fde3f053d666146d" providerId="LiveId" clId="{280935CD-B79D-49D1-8852-A921117BCDEC}" dt="2023-04-16T15:29:04.905" v="1412" actId="692"/>
          <pc:sldLayoutMkLst>
            <pc:docMk/>
            <pc:sldMasterMk cId="377947810" sldId="2147483648"/>
            <pc:sldLayoutMk cId="3529135374" sldId="2147483649"/>
          </pc:sldLayoutMkLst>
          <pc:cxnChg chg="mod">
            <ac:chgData name="Linlin Yan" userId="fde3f053d666146d" providerId="LiveId" clId="{280935CD-B79D-49D1-8852-A921117BCDEC}" dt="2023-04-16T15:29:04.905" v="1412" actId="692"/>
            <ac:cxnSpMkLst>
              <pc:docMk/>
              <pc:sldMasterMk cId="377947810" sldId="2147483648"/>
              <pc:sldLayoutMk cId="3529135374" sldId="2147483649"/>
              <ac:cxnSpMk id="11" creationId="{D1B787A8-0D67-4B7E-9B48-86BD906AB6B5}"/>
            </ac:cxnSpMkLst>
          </pc:cxnChg>
        </pc:sldLayoutChg>
        <pc:sldLayoutChg chg="modSp mod">
          <pc:chgData name="Linlin Yan" userId="fde3f053d666146d" providerId="LiveId" clId="{280935CD-B79D-49D1-8852-A921117BCDEC}" dt="2023-04-16T15:28:47.471" v="1411" actId="692"/>
          <pc:sldLayoutMkLst>
            <pc:docMk/>
            <pc:sldMasterMk cId="377947810" sldId="2147483648"/>
            <pc:sldLayoutMk cId="716365066" sldId="2147483650"/>
          </pc:sldLayoutMkLst>
          <pc:cxnChg chg="mod">
            <ac:chgData name="Linlin Yan" userId="fde3f053d666146d" providerId="LiveId" clId="{280935CD-B79D-49D1-8852-A921117BCDEC}" dt="2023-04-16T15:28:47.471" v="1411" actId="692"/>
            <ac:cxnSpMkLst>
              <pc:docMk/>
              <pc:sldMasterMk cId="377947810" sldId="2147483648"/>
              <pc:sldLayoutMk cId="716365066" sldId="2147483650"/>
              <ac:cxnSpMk id="7" creationId="{5C05CAAB-DBA2-4548-AD5F-01BB97FBB207}"/>
            </ac:cxnSpMkLst>
          </pc:cxnChg>
        </pc:sldLayoutChg>
        <pc:sldLayoutChg chg="modSp mod">
          <pc:chgData name="Linlin Yan" userId="fde3f053d666146d" providerId="LiveId" clId="{280935CD-B79D-49D1-8852-A921117BCDEC}" dt="2023-04-16T15:29:19.756" v="1413" actId="692"/>
          <pc:sldLayoutMkLst>
            <pc:docMk/>
            <pc:sldMasterMk cId="377947810" sldId="2147483648"/>
            <pc:sldLayoutMk cId="1198566329" sldId="2147483651"/>
          </pc:sldLayoutMkLst>
          <pc:cxnChg chg="mod">
            <ac:chgData name="Linlin Yan" userId="fde3f053d666146d" providerId="LiveId" clId="{280935CD-B79D-49D1-8852-A921117BCDEC}" dt="2023-04-16T15:29:19.756" v="1413" actId="692"/>
            <ac:cxnSpMkLst>
              <pc:docMk/>
              <pc:sldMasterMk cId="377947810" sldId="2147483648"/>
              <pc:sldLayoutMk cId="1198566329" sldId="2147483651"/>
              <ac:cxnSpMk id="9" creationId="{C031F83B-57A8-4533-981C-D1FFAD2B6B6F}"/>
            </ac:cxnSpMkLst>
          </pc:cxnChg>
        </pc:sldLayoutChg>
        <pc:sldLayoutChg chg="modSp mod">
          <pc:chgData name="Linlin Yan" userId="fde3f053d666146d" providerId="LiveId" clId="{280935CD-B79D-49D1-8852-A921117BCDEC}" dt="2023-04-16T15:29:26.846" v="1414" actId="692"/>
          <pc:sldLayoutMkLst>
            <pc:docMk/>
            <pc:sldMasterMk cId="377947810" sldId="2147483648"/>
            <pc:sldLayoutMk cId="2457476373" sldId="2147483652"/>
          </pc:sldLayoutMkLst>
          <pc:cxnChg chg="mod">
            <ac:chgData name="Linlin Yan" userId="fde3f053d666146d" providerId="LiveId" clId="{280935CD-B79D-49D1-8852-A921117BCDEC}" dt="2023-04-16T15:29:26.846" v="1414" actId="692"/>
            <ac:cxnSpMkLst>
              <pc:docMk/>
              <pc:sldMasterMk cId="377947810" sldId="2147483648"/>
              <pc:sldLayoutMk cId="2457476373" sldId="2147483652"/>
              <ac:cxnSpMk id="8" creationId="{3FB7E8F4-3FB3-45AB-A381-9093CA95AAEE}"/>
            </ac:cxnSpMkLst>
          </pc:cxnChg>
        </pc:sldLayoutChg>
        <pc:sldLayoutChg chg="modSp mod">
          <pc:chgData name="Linlin Yan" userId="fde3f053d666146d" providerId="LiveId" clId="{280935CD-B79D-49D1-8852-A921117BCDEC}" dt="2023-04-16T15:29:32.735" v="1415" actId="692"/>
          <pc:sldLayoutMkLst>
            <pc:docMk/>
            <pc:sldMasterMk cId="377947810" sldId="2147483648"/>
            <pc:sldLayoutMk cId="1682758168" sldId="2147483653"/>
          </pc:sldLayoutMkLst>
          <pc:cxnChg chg="mod">
            <ac:chgData name="Linlin Yan" userId="fde3f053d666146d" providerId="LiveId" clId="{280935CD-B79D-49D1-8852-A921117BCDEC}" dt="2023-04-16T15:29:32.735" v="1415" actId="692"/>
            <ac:cxnSpMkLst>
              <pc:docMk/>
              <pc:sldMasterMk cId="377947810" sldId="2147483648"/>
              <pc:sldLayoutMk cId="1682758168" sldId="2147483653"/>
              <ac:cxnSpMk id="10" creationId="{160F34ED-DA60-4CC2-B735-B0EC5D9FEA35}"/>
            </ac:cxnSpMkLst>
          </pc:cxnChg>
        </pc:sldLayoutChg>
        <pc:sldLayoutChg chg="modSp mod">
          <pc:chgData name="Linlin Yan" userId="fde3f053d666146d" providerId="LiveId" clId="{280935CD-B79D-49D1-8852-A921117BCDEC}" dt="2023-04-16T15:29:37.930" v="1416" actId="692"/>
          <pc:sldLayoutMkLst>
            <pc:docMk/>
            <pc:sldMasterMk cId="377947810" sldId="2147483648"/>
            <pc:sldLayoutMk cId="1907481703" sldId="2147483654"/>
          </pc:sldLayoutMkLst>
          <pc:cxnChg chg="mod">
            <ac:chgData name="Linlin Yan" userId="fde3f053d666146d" providerId="LiveId" clId="{280935CD-B79D-49D1-8852-A921117BCDEC}" dt="2023-04-16T15:29:37.930" v="1416" actId="692"/>
            <ac:cxnSpMkLst>
              <pc:docMk/>
              <pc:sldMasterMk cId="377947810" sldId="2147483648"/>
              <pc:sldLayoutMk cId="1907481703" sldId="2147483654"/>
              <ac:cxnSpMk id="6" creationId="{57596AF9-469C-436D-B7D2-77952EF1825E}"/>
            </ac:cxnSpMkLst>
          </pc:cxnChg>
        </pc:sldLayoutChg>
        <pc:sldLayoutChg chg="modSp mod">
          <pc:chgData name="Linlin Yan" userId="fde3f053d666146d" providerId="LiveId" clId="{280935CD-B79D-49D1-8852-A921117BCDEC}" dt="2023-04-16T15:29:43.631" v="1417" actId="692"/>
          <pc:sldLayoutMkLst>
            <pc:docMk/>
            <pc:sldMasterMk cId="377947810" sldId="2147483648"/>
            <pc:sldLayoutMk cId="1522769076" sldId="2147483655"/>
          </pc:sldLayoutMkLst>
          <pc:cxnChg chg="mod">
            <ac:chgData name="Linlin Yan" userId="fde3f053d666146d" providerId="LiveId" clId="{280935CD-B79D-49D1-8852-A921117BCDEC}" dt="2023-04-16T15:29:43.631" v="1417" actId="692"/>
            <ac:cxnSpMkLst>
              <pc:docMk/>
              <pc:sldMasterMk cId="377947810" sldId="2147483648"/>
              <pc:sldLayoutMk cId="1522769076" sldId="2147483655"/>
              <ac:cxnSpMk id="5" creationId="{353C1207-D1C8-49E3-8837-E2B89D366FAE}"/>
            </ac:cxnSpMkLst>
          </pc:cxnChg>
        </pc:sldLayoutChg>
        <pc:sldLayoutChg chg="modSp mod">
          <pc:chgData name="Linlin Yan" userId="fde3f053d666146d" providerId="LiveId" clId="{280935CD-B79D-49D1-8852-A921117BCDEC}" dt="2023-04-16T15:29:48.439" v="1418" actId="692"/>
          <pc:sldLayoutMkLst>
            <pc:docMk/>
            <pc:sldMasterMk cId="377947810" sldId="2147483648"/>
            <pc:sldLayoutMk cId="1423952178" sldId="2147483656"/>
          </pc:sldLayoutMkLst>
          <pc:cxnChg chg="mod">
            <ac:chgData name="Linlin Yan" userId="fde3f053d666146d" providerId="LiveId" clId="{280935CD-B79D-49D1-8852-A921117BCDEC}" dt="2023-04-16T15:29:48.439" v="1418" actId="692"/>
            <ac:cxnSpMkLst>
              <pc:docMk/>
              <pc:sldMasterMk cId="377947810" sldId="2147483648"/>
              <pc:sldLayoutMk cId="1423952178" sldId="2147483656"/>
              <ac:cxnSpMk id="8" creationId="{0F3A79C9-7EDC-44F6-AC48-5DD98A7695AD}"/>
            </ac:cxnSpMkLst>
          </pc:cxnChg>
        </pc:sldLayoutChg>
        <pc:sldLayoutChg chg="modSp mod">
          <pc:chgData name="Linlin Yan" userId="fde3f053d666146d" providerId="LiveId" clId="{280935CD-B79D-49D1-8852-A921117BCDEC}" dt="2023-04-16T15:29:56.996" v="1419" actId="692"/>
          <pc:sldLayoutMkLst>
            <pc:docMk/>
            <pc:sldMasterMk cId="377947810" sldId="2147483648"/>
            <pc:sldLayoutMk cId="773368359" sldId="2147483657"/>
          </pc:sldLayoutMkLst>
          <pc:cxnChg chg="mod">
            <ac:chgData name="Linlin Yan" userId="fde3f053d666146d" providerId="LiveId" clId="{280935CD-B79D-49D1-8852-A921117BCDEC}" dt="2023-04-16T15:29:56.996" v="1419" actId="692"/>
            <ac:cxnSpMkLst>
              <pc:docMk/>
              <pc:sldMasterMk cId="377947810" sldId="2147483648"/>
              <pc:sldLayoutMk cId="773368359" sldId="2147483657"/>
              <ac:cxnSpMk id="8" creationId="{00F08750-B7F2-4119-B151-68DE77481335}"/>
            </ac:cxnSpMkLst>
          </pc:cxnChg>
        </pc:sldLayoutChg>
        <pc:sldLayoutChg chg="modSp mod">
          <pc:chgData name="Linlin Yan" userId="fde3f053d666146d" providerId="LiveId" clId="{280935CD-B79D-49D1-8852-A921117BCDEC}" dt="2023-04-16T15:30:06.534" v="1420" actId="692"/>
          <pc:sldLayoutMkLst>
            <pc:docMk/>
            <pc:sldMasterMk cId="377947810" sldId="2147483648"/>
            <pc:sldLayoutMk cId="1352026788" sldId="2147483658"/>
          </pc:sldLayoutMkLst>
          <pc:cxnChg chg="mod">
            <ac:chgData name="Linlin Yan" userId="fde3f053d666146d" providerId="LiveId" clId="{280935CD-B79D-49D1-8852-A921117BCDEC}" dt="2023-04-16T15:30:06.534" v="1420" actId="692"/>
            <ac:cxnSpMkLst>
              <pc:docMk/>
              <pc:sldMasterMk cId="377947810" sldId="2147483648"/>
              <pc:sldLayoutMk cId="1352026788" sldId="2147483658"/>
              <ac:cxnSpMk id="7" creationId="{1A0462E3-375D-4E76-8886-69E06985D069}"/>
            </ac:cxnSpMkLst>
          </pc:cxnChg>
        </pc:sldLayoutChg>
        <pc:sldLayoutChg chg="modSp mod">
          <pc:chgData name="Linlin Yan" userId="fde3f053d666146d" providerId="LiveId" clId="{280935CD-B79D-49D1-8852-A921117BCDEC}" dt="2023-04-16T15:30:12.791" v="1421" actId="692"/>
          <pc:sldLayoutMkLst>
            <pc:docMk/>
            <pc:sldMasterMk cId="377947810" sldId="2147483648"/>
            <pc:sldLayoutMk cId="4069904905" sldId="2147483659"/>
          </pc:sldLayoutMkLst>
          <pc:cxnChg chg="mod">
            <ac:chgData name="Linlin Yan" userId="fde3f053d666146d" providerId="LiveId" clId="{280935CD-B79D-49D1-8852-A921117BCDEC}" dt="2023-04-16T15:30:12.791" v="1421" actId="692"/>
            <ac:cxnSpMkLst>
              <pc:docMk/>
              <pc:sldMasterMk cId="377947810" sldId="2147483648"/>
              <pc:sldLayoutMk cId="4069904905" sldId="2147483659"/>
              <ac:cxnSpMk id="7" creationId="{0AEB5C65-83BB-4EBD-AD22-EDA8489D0F5D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F97E868-6A79-79DE-A0F8-3610CA7905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95AE25-C103-7B8E-0336-8FD25DEDC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38A89-25E3-42CF-9CCA-AF5B05D5ECB5}" type="datetimeFigureOut">
              <a:rPr lang="zh-CN" altLang="en-US" smtClean="0"/>
              <a:t>2023/4/16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96C05A-89F3-4AD9-BF45-D07EB41458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B3DD29-D4A2-6483-53FB-1D2D5810E5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A8F5-5C2A-4AE6-AD73-A2B2AD11B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2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D2AE2-8AF6-42F5-9A31-D9D3BC8A1349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94E3D-C99C-48C7-862C-20FC1A3F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1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4E3D-C99C-48C7-862C-20FC1A3F81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9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2800" b="1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751248" y="365125"/>
            <a:ext cx="60255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69955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400" b="1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5309"/>
            <a:ext cx="5181600" cy="51516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5309"/>
            <a:ext cx="5181600" cy="51516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12609"/>
            <a:ext cx="5157787" cy="38920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68498"/>
            <a:ext cx="5157787" cy="46211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12609"/>
            <a:ext cx="5183188" cy="38920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68498"/>
            <a:ext cx="5183188" cy="46211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365A663-A443-89E3-D563-B1832E89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28" y="1019133"/>
            <a:ext cx="6368484" cy="515782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C7EDFA-58C1-6A0D-A6F9-08EA5F3C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4AD73B1-FC68-55EC-3E7A-D9EF956ED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19133"/>
            <a:ext cx="3932237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86904" y="1019133"/>
            <a:ext cx="6368484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19133"/>
            <a:ext cx="3932237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BE74424A-B64B-7C94-68C4-32BBA91D53A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480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9133"/>
            <a:ext cx="10515600" cy="515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87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69283" y="6356350"/>
            <a:ext cx="725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5820" y="6356350"/>
            <a:ext cx="1187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bitbucket.org/" TargetMode="External"/><Relationship Id="rId3" Type="http://schemas.openxmlformats.org/officeDocument/2006/relationships/hyperlink" Target="https://www.runoob.com/git/git-tutorial.html" TargetMode="External"/><Relationship Id="rId7" Type="http://schemas.openxmlformats.org/officeDocument/2006/relationships/hyperlink" Target="https://sourceforge.net/" TargetMode="External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cn/" TargetMode="External"/><Relationship Id="rId5" Type="http://schemas.openxmlformats.org/officeDocument/2006/relationships/hyperlink" Target="https://gitee.com/" TargetMode="External"/><Relationship Id="rId4" Type="http://schemas.openxmlformats.org/officeDocument/2006/relationships/hyperlink" Target="https://www.liaoxuefeng.com/wiki/89604348802960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yanlinlin82@gmail.com" TargetMode="External"/><Relationship Id="rId2" Type="http://schemas.openxmlformats.org/officeDocument/2006/relationships/hyperlink" Target="https://github.com/yanlinlin82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58216479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jiahsixiblog-8gkcqiire449d547-1302287111.tcloudbaseapp.com/GI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marklodato.github.io/visual-git-guide/index-zh-c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p-client.readthedocs.io/en/latest/developer/MAP-development-gitbranching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book/zh/v2/%E8%B5%B7%E6%AD%A5-%E5%AE%89%E8%A3%85-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linlin82/EMBOSS" TargetMode="External"/><Relationship Id="rId2" Type="http://schemas.openxmlformats.org/officeDocument/2006/relationships/hyperlink" Target="https://github.com/yanlinlin82/ggven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yanlinlin82/EMBOSS/commit/46a20de0c12c4a0d29925d883fef11c096ec867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91652100" TargetMode="External"/><Relationship Id="rId2" Type="http://schemas.openxmlformats.org/officeDocument/2006/relationships/hyperlink" Target="https://zhuanlan.zhihu.com/p/5822929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cnblogs.com/nanvon/p/1572017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F60BCBAF-8FC1-98F5-1ACC-4571ECAF3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与</a:t>
            </a:r>
            <a:r>
              <a:rPr lang="en-US" altLang="zh-CN" dirty="0"/>
              <a:t>GitHub</a:t>
            </a:r>
            <a:r>
              <a:rPr lang="zh-CN" altLang="en-US" dirty="0"/>
              <a:t>简介</a:t>
            </a:r>
          </a:p>
        </p:txBody>
      </p:sp>
      <p:sp>
        <p:nvSpPr>
          <p:cNvPr id="18" name="副标题 17">
            <a:extLst>
              <a:ext uri="{FF2B5EF4-FFF2-40B4-BE49-F238E27FC236}">
                <a16:creationId xmlns:a16="http://schemas.microsoft.com/office/drawing/2014/main" id="{687164CC-A4F0-5BD9-6212-297289034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8868"/>
            <a:ext cx="9144000" cy="1418931"/>
          </a:xfrm>
        </p:spPr>
        <p:txBody>
          <a:bodyPr/>
          <a:lstStyle/>
          <a:p>
            <a:r>
              <a:rPr lang="zh-CN" altLang="en-US" dirty="0"/>
              <a:t>颜林林</a:t>
            </a:r>
            <a:endParaRPr lang="en-US" altLang="zh-CN" dirty="0"/>
          </a:p>
          <a:p>
            <a:r>
              <a:rPr lang="en-US" altLang="zh-CN" dirty="0"/>
              <a:t>2023/4/17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46E3FB-4792-95E9-2016-66774008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37343"/>
            <a:ext cx="1658693" cy="69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PNG">
            <a:extLst>
              <a:ext uri="{FF2B5EF4-FFF2-40B4-BE49-F238E27FC236}">
                <a16:creationId xmlns:a16="http://schemas.microsoft.com/office/drawing/2014/main" id="{AF1E9718-B8CA-951A-3212-FB7B5F046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210" y="2574296"/>
            <a:ext cx="1304272" cy="11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57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993A9-6C62-43A3-81C7-45310B12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其他相关资源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65BB9-F0A3-EC0D-ACE1-9EE85FF71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教程</a:t>
            </a:r>
            <a:endParaRPr lang="en-US" altLang="zh-CN" dirty="0"/>
          </a:p>
          <a:p>
            <a:pPr lvl="1"/>
            <a:r>
              <a:rPr lang="zh-CN" altLang="en-US" dirty="0"/>
              <a:t>官方文档：</a:t>
            </a:r>
            <a:r>
              <a:rPr lang="en-US" altLang="zh-CN" dirty="0">
                <a:hlinkClick r:id="rId2"/>
              </a:rPr>
              <a:t>https://git-scm.com/doc</a:t>
            </a:r>
            <a:endParaRPr lang="en-US" altLang="zh-CN" dirty="0"/>
          </a:p>
          <a:p>
            <a:pPr lvl="1"/>
            <a:r>
              <a:rPr lang="zh-CN" altLang="en-US" dirty="0"/>
              <a:t>菜鸟教程：</a:t>
            </a:r>
            <a:r>
              <a:rPr lang="en-US" altLang="zh-CN" dirty="0">
                <a:hlinkClick r:id="rId3"/>
              </a:rPr>
              <a:t>https://www.runoob.com/git/git-tutorial.html</a:t>
            </a:r>
            <a:endParaRPr lang="en-US" altLang="zh-CN" dirty="0"/>
          </a:p>
          <a:p>
            <a:pPr lvl="1"/>
            <a:r>
              <a:rPr lang="zh-CN" altLang="en-US" dirty="0"/>
              <a:t>廖雪峰教程：</a:t>
            </a:r>
            <a:r>
              <a:rPr lang="en-US" altLang="zh-CN" dirty="0">
                <a:hlinkClick r:id="rId4"/>
              </a:rPr>
              <a:t>https://www.liaoxuefeng.com/wiki/896043488029600</a:t>
            </a:r>
            <a:endParaRPr lang="en-US" altLang="zh-CN" dirty="0"/>
          </a:p>
          <a:p>
            <a:r>
              <a:rPr lang="en-US" altLang="zh-CN" dirty="0"/>
              <a:t>GitHub</a:t>
            </a:r>
            <a:r>
              <a:rPr lang="zh-CN" altLang="en-US" dirty="0"/>
              <a:t>的替代网站</a:t>
            </a:r>
            <a:endParaRPr lang="en-US" altLang="zh-CN" dirty="0"/>
          </a:p>
          <a:p>
            <a:pPr lvl="1"/>
            <a:r>
              <a:rPr lang="zh-CN" altLang="en-US" dirty="0"/>
              <a:t>码云</a:t>
            </a:r>
            <a:r>
              <a:rPr lang="en-US" altLang="zh-CN" dirty="0" err="1"/>
              <a:t>Gitee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https://gitee.com/</a:t>
            </a:r>
            <a:endParaRPr lang="en-US" altLang="zh-CN" dirty="0"/>
          </a:p>
          <a:p>
            <a:pPr lvl="1"/>
            <a:r>
              <a:rPr lang="zh-CN" altLang="en-US" dirty="0"/>
              <a:t>极狐</a:t>
            </a:r>
            <a:r>
              <a:rPr lang="en-US" altLang="zh-CN" dirty="0"/>
              <a:t>GitLab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https://gitlab.cn/</a:t>
            </a:r>
            <a:endParaRPr lang="en-US" altLang="zh-CN" dirty="0"/>
          </a:p>
          <a:p>
            <a:pPr lvl="1"/>
            <a:r>
              <a:rPr lang="en-US" altLang="zh-CN" dirty="0" err="1"/>
              <a:t>SourceForge</a:t>
            </a:r>
            <a:r>
              <a:rPr lang="zh-CN" altLang="en-US" dirty="0"/>
              <a:t>：</a:t>
            </a:r>
            <a:r>
              <a:rPr lang="en-US" altLang="zh-CN" dirty="0">
                <a:hlinkClick r:id="rId7"/>
              </a:rPr>
              <a:t>https://sourceforge.net/</a:t>
            </a:r>
            <a:endParaRPr lang="en-US" altLang="zh-CN" dirty="0"/>
          </a:p>
          <a:p>
            <a:pPr lvl="1"/>
            <a:r>
              <a:rPr lang="en-US" altLang="zh-CN" dirty="0" err="1"/>
              <a:t>BitBucket</a:t>
            </a:r>
            <a:r>
              <a:rPr lang="zh-CN" altLang="en-US" dirty="0"/>
              <a:t>：</a:t>
            </a:r>
            <a:r>
              <a:rPr lang="en-US" altLang="zh-CN" dirty="0">
                <a:hlinkClick r:id="rId8"/>
              </a:rPr>
              <a:t>https://bitbucket.org/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506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BBB929-EC84-2216-1C56-51B98BF5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D84C38-A964-15CD-CAF3-42AD4B212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82171"/>
            <a:ext cx="10515600" cy="1207479"/>
          </a:xfrm>
        </p:spPr>
        <p:txBody>
          <a:bodyPr/>
          <a:lstStyle/>
          <a:p>
            <a:pPr defTabSz="361950"/>
            <a:r>
              <a:rPr lang="en-US" altLang="zh-CN" dirty="0"/>
              <a:t>	GitHub:	</a:t>
            </a:r>
            <a:r>
              <a:rPr lang="en-US" altLang="zh-CN" dirty="0">
                <a:hlinkClick r:id="rId2"/>
              </a:rPr>
              <a:t>https://github.com/yanlinlin82/</a:t>
            </a:r>
            <a:endParaRPr lang="en-US" altLang="zh-CN" dirty="0"/>
          </a:p>
          <a:p>
            <a:pPr defTabSz="361950"/>
            <a:r>
              <a:rPr lang="en-US" altLang="zh-CN" dirty="0"/>
              <a:t>	E-mail:	</a:t>
            </a:r>
            <a:r>
              <a:rPr lang="en-US" altLang="zh-CN" dirty="0">
                <a:hlinkClick r:id="rId3"/>
              </a:rPr>
              <a:t>yanlinlin82@gmail.com</a:t>
            </a:r>
            <a:endParaRPr lang="en-US" altLang="zh-CN" dirty="0"/>
          </a:p>
          <a:p>
            <a:pPr defTabSz="361950"/>
            <a:r>
              <a:rPr lang="en-US" altLang="zh-CN" dirty="0"/>
              <a:t>	</a:t>
            </a:r>
            <a:r>
              <a:rPr lang="zh-CN" altLang="en-US" dirty="0"/>
              <a:t>微信：</a:t>
            </a:r>
            <a:r>
              <a:rPr lang="en-US" altLang="zh-CN" dirty="0"/>
              <a:t>	yanlinlin82</a:t>
            </a:r>
          </a:p>
          <a:p>
            <a:endParaRPr lang="zh-CN" altLang="en-US" dirty="0"/>
          </a:p>
        </p:txBody>
      </p:sp>
      <p:pic>
        <p:nvPicPr>
          <p:cNvPr id="9218" name="Picture 2" descr="yanlinlin82">
            <a:extLst>
              <a:ext uri="{FF2B5EF4-FFF2-40B4-BE49-F238E27FC236}">
                <a16:creationId xmlns:a16="http://schemas.microsoft.com/office/drawing/2014/main" id="{90D62C12-97F0-565C-85C1-1856C21B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336" y="4750836"/>
            <a:ext cx="1338814" cy="133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C3BC9-C761-302B-C06D-797224E0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传奇的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Git</a:t>
            </a:r>
            <a:r>
              <a:rPr lang="zh-CN" altLang="en-US" dirty="0"/>
              <a:t>之父：林纳斯</a:t>
            </a:r>
            <a:r>
              <a:rPr lang="en-US" altLang="zh-CN" dirty="0"/>
              <a:t>·</a:t>
            </a:r>
            <a:r>
              <a:rPr lang="zh-CN" altLang="en-US" dirty="0"/>
              <a:t>托瓦兹（</a:t>
            </a:r>
            <a:r>
              <a:rPr lang="en-US" altLang="zh-CN" dirty="0"/>
              <a:t>Linus Torvalds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D48E4-F630-A8C6-9479-03E214926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1991</a:t>
            </a:r>
            <a:r>
              <a:rPr lang="zh-CN" altLang="en-US" dirty="0"/>
              <a:t>年，</a:t>
            </a:r>
            <a:r>
              <a:rPr lang="en-US" altLang="zh-CN" dirty="0"/>
              <a:t>21</a:t>
            </a:r>
            <a:r>
              <a:rPr lang="zh-CN" altLang="en-US" dirty="0"/>
              <a:t>岁的芬兰学生 林纳斯</a:t>
            </a:r>
            <a:r>
              <a:rPr lang="en-US" altLang="zh-CN" dirty="0"/>
              <a:t> </a:t>
            </a:r>
            <a:r>
              <a:rPr lang="zh-CN" altLang="en-US" dirty="0"/>
              <a:t>放弃了</a:t>
            </a:r>
            <a:r>
              <a:rPr lang="en-US" altLang="zh-CN" dirty="0" err="1"/>
              <a:t>Minix</a:t>
            </a:r>
            <a:r>
              <a:rPr lang="zh-CN" altLang="en-US" dirty="0"/>
              <a:t>系统，独立开发并发布了 </a:t>
            </a:r>
            <a:r>
              <a:rPr lang="en-US" altLang="zh-CN" dirty="0"/>
              <a:t>Linux 0.01</a:t>
            </a:r>
          </a:p>
          <a:p>
            <a:r>
              <a:rPr lang="en-US" altLang="zh-CN" dirty="0"/>
              <a:t>1992</a:t>
            </a:r>
            <a:r>
              <a:rPr lang="zh-CN" altLang="en-US" dirty="0"/>
              <a:t>年，</a:t>
            </a:r>
            <a:r>
              <a:rPr lang="en-US" altLang="zh-CN" dirty="0"/>
              <a:t>Linux 0.12 </a:t>
            </a:r>
            <a:r>
              <a:rPr lang="zh-CN" altLang="en-US" dirty="0"/>
              <a:t>随同 </a:t>
            </a:r>
            <a:r>
              <a:rPr lang="en-US" altLang="zh-CN" dirty="0"/>
              <a:t>GPL</a:t>
            </a:r>
            <a:r>
              <a:rPr lang="zh-CN" altLang="en-US" dirty="0"/>
              <a:t>开源许可证发布</a:t>
            </a:r>
            <a:endParaRPr lang="en-US" altLang="zh-CN" dirty="0"/>
          </a:p>
          <a:p>
            <a:r>
              <a:rPr lang="en-US" altLang="zh-CN" dirty="0"/>
              <a:t>1994</a:t>
            </a:r>
            <a:r>
              <a:rPr lang="zh-CN" altLang="en-US" dirty="0"/>
              <a:t>年，</a:t>
            </a:r>
            <a:r>
              <a:rPr lang="en-US" altLang="zh-CN" dirty="0"/>
              <a:t>Linux 1.0 </a:t>
            </a:r>
            <a:r>
              <a:rPr lang="zh-CN" altLang="en-US" dirty="0"/>
              <a:t>发布，代码量达 </a:t>
            </a:r>
            <a:r>
              <a:rPr lang="en-US" altLang="zh-CN" dirty="0"/>
              <a:t>17</a:t>
            </a:r>
            <a:r>
              <a:rPr lang="zh-CN" altLang="en-US" dirty="0"/>
              <a:t>万余行，</a:t>
            </a:r>
            <a:r>
              <a:rPr lang="en-US" altLang="zh-CN" dirty="0"/>
              <a:t>Linux</a:t>
            </a:r>
            <a:r>
              <a:rPr lang="zh-CN" altLang="en-US" dirty="0"/>
              <a:t>用户超过</a:t>
            </a:r>
            <a:r>
              <a:rPr lang="en-US" altLang="zh-CN" dirty="0"/>
              <a:t>10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en-US" altLang="zh-CN" dirty="0"/>
              <a:t>1996</a:t>
            </a:r>
            <a:r>
              <a:rPr lang="zh-CN" altLang="en-US" dirty="0"/>
              <a:t>年，</a:t>
            </a:r>
            <a:r>
              <a:rPr lang="en-US" altLang="zh-CN" dirty="0"/>
              <a:t>Linux 2.0 </a:t>
            </a:r>
            <a:r>
              <a:rPr lang="zh-CN" altLang="en-US" dirty="0"/>
              <a:t>发布，支持多处理器，进入实用阶段，全球用户达到 </a:t>
            </a:r>
            <a:r>
              <a:rPr lang="en-US" altLang="zh-CN" dirty="0"/>
              <a:t>350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en-US" altLang="zh-CN" dirty="0"/>
              <a:t>1998</a:t>
            </a:r>
            <a:r>
              <a:rPr lang="zh-CN" altLang="en-US" dirty="0"/>
              <a:t>年，微软的比尔</a:t>
            </a:r>
            <a:r>
              <a:rPr lang="en-US" altLang="zh-CN" dirty="0"/>
              <a:t>·</a:t>
            </a:r>
            <a:r>
              <a:rPr lang="zh-CN" altLang="en-US" dirty="0"/>
              <a:t>盖茨 发布了</a:t>
            </a:r>
            <a:r>
              <a:rPr lang="en-US" altLang="zh-CN" dirty="0"/>
              <a:t>《</a:t>
            </a:r>
            <a:r>
              <a:rPr lang="zh-CN" altLang="en-US" dirty="0"/>
              <a:t>致电脑爱好者的公开信</a:t>
            </a:r>
            <a:r>
              <a:rPr lang="en-US" altLang="zh-CN" dirty="0"/>
              <a:t>》</a:t>
            </a:r>
            <a:r>
              <a:rPr lang="zh-CN" altLang="en-US" dirty="0"/>
              <a:t>，向 </a:t>
            </a:r>
            <a:r>
              <a:rPr lang="en-US" altLang="zh-CN" dirty="0"/>
              <a:t>Linux </a:t>
            </a:r>
            <a:r>
              <a:rPr lang="zh-CN" altLang="en-US" dirty="0"/>
              <a:t>等开源软件宣战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2002</a:t>
            </a:r>
            <a:r>
              <a:rPr lang="zh-CN" altLang="en-US" dirty="0"/>
              <a:t>年，</a:t>
            </a:r>
            <a:r>
              <a:rPr lang="en-US" altLang="zh-CN" dirty="0"/>
              <a:t>Linux</a:t>
            </a:r>
            <a:r>
              <a:rPr lang="zh-CN" altLang="en-US" dirty="0"/>
              <a:t>内核开发团队开始采用 </a:t>
            </a:r>
            <a:r>
              <a:rPr lang="en-US" altLang="zh-CN" dirty="0" err="1"/>
              <a:t>BitKeeper</a:t>
            </a:r>
            <a:r>
              <a:rPr lang="en-US" altLang="zh-CN" dirty="0"/>
              <a:t> </a:t>
            </a:r>
            <a:r>
              <a:rPr lang="zh-CN" altLang="en-US" dirty="0"/>
              <a:t>作为代码版本管理工具</a:t>
            </a:r>
            <a:endParaRPr lang="en-US" altLang="zh-CN" dirty="0"/>
          </a:p>
          <a:p>
            <a:r>
              <a:rPr lang="en-US" altLang="zh-CN" dirty="0"/>
              <a:t>2005</a:t>
            </a:r>
            <a:r>
              <a:rPr lang="zh-CN" altLang="en-US" dirty="0"/>
              <a:t>年，林纳斯 发布 </a:t>
            </a:r>
            <a:r>
              <a:rPr lang="en-US" altLang="zh-CN" dirty="0"/>
              <a:t>Git</a:t>
            </a:r>
            <a:r>
              <a:rPr lang="zh-CN" altLang="en-US" dirty="0"/>
              <a:t>，替代 </a:t>
            </a:r>
            <a:r>
              <a:rPr lang="en-US" altLang="zh-CN" dirty="0" err="1"/>
              <a:t>BitKeeper</a:t>
            </a:r>
            <a:r>
              <a:rPr lang="zh-CN" altLang="en-US" dirty="0"/>
              <a:t>，管理 </a:t>
            </a:r>
            <a:r>
              <a:rPr lang="en-US" altLang="zh-CN" dirty="0"/>
              <a:t>Linux </a:t>
            </a:r>
            <a:r>
              <a:rPr lang="zh-CN" altLang="en-US" dirty="0"/>
              <a:t>内核代码</a:t>
            </a:r>
            <a:endParaRPr lang="en-US" altLang="zh-CN" dirty="0"/>
          </a:p>
          <a:p>
            <a:r>
              <a:rPr lang="en-US" altLang="zh-CN" dirty="0"/>
              <a:t>2008</a:t>
            </a:r>
            <a:r>
              <a:rPr lang="zh-CN" altLang="en-US" dirty="0"/>
              <a:t>年，</a:t>
            </a:r>
            <a:r>
              <a:rPr lang="en-US" altLang="zh-CN" dirty="0"/>
              <a:t>GitHub</a:t>
            </a:r>
            <a:r>
              <a:rPr lang="zh-CN" altLang="en-US" dirty="0"/>
              <a:t>公司基于 </a:t>
            </a:r>
            <a:r>
              <a:rPr lang="en-US" altLang="zh-CN" dirty="0"/>
              <a:t>Git </a:t>
            </a:r>
            <a:r>
              <a:rPr lang="zh-CN" altLang="en-US" dirty="0"/>
              <a:t>构建了协作式源代码托管网站 </a:t>
            </a:r>
            <a:r>
              <a:rPr lang="en-US" altLang="zh-CN" dirty="0"/>
              <a:t>GitHub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2008</a:t>
            </a:r>
            <a:r>
              <a:rPr lang="zh-CN" altLang="en-US" dirty="0"/>
              <a:t>年，比尔</a:t>
            </a:r>
            <a:r>
              <a:rPr lang="en-US" altLang="zh-CN" dirty="0"/>
              <a:t>·</a:t>
            </a:r>
            <a:r>
              <a:rPr lang="zh-CN" altLang="en-US" dirty="0"/>
              <a:t>盖茨退休，同时宣布“微软必须做出改变”</a:t>
            </a:r>
            <a:endParaRPr lang="en-US" altLang="zh-CN" dirty="0"/>
          </a:p>
          <a:p>
            <a:r>
              <a:rPr lang="en-US" altLang="zh-CN" dirty="0"/>
              <a:t>2009</a:t>
            </a:r>
            <a:r>
              <a:rPr lang="zh-CN" altLang="en-US" dirty="0"/>
              <a:t>年，微软向</a:t>
            </a:r>
            <a:r>
              <a:rPr lang="en-US" altLang="zh-CN" dirty="0"/>
              <a:t>Linux</a:t>
            </a:r>
            <a:r>
              <a:rPr lang="zh-CN" altLang="en-US" dirty="0"/>
              <a:t>贡献超两万行代码，成为排名第一的内核贡献者</a:t>
            </a:r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年，微软收购 </a:t>
            </a:r>
            <a:r>
              <a:rPr lang="en-US" altLang="zh-CN" dirty="0"/>
              <a:t>GitHub</a:t>
            </a:r>
            <a:r>
              <a:rPr lang="zh-CN" altLang="en-US" dirty="0"/>
              <a:t>公司，向全球提供免费私有仓库服务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年，微软市值达到两万亿美元，超越苹果公司，重回全球市值第一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知乎大神采铜在《精进》中提到的45本书 - 知乎">
            <a:extLst>
              <a:ext uri="{FF2B5EF4-FFF2-40B4-BE49-F238E27FC236}">
                <a16:creationId xmlns:a16="http://schemas.microsoft.com/office/drawing/2014/main" id="{193D3C2E-7DE4-4AA3-C39A-DD43110D4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926" y="3406273"/>
            <a:ext cx="2047874" cy="2770690"/>
          </a:xfrm>
          <a:prstGeom prst="rect">
            <a:avLst/>
          </a:prstGeom>
          <a:noFill/>
          <a:effectLst>
            <a:glow rad="25400">
              <a:schemeClr val="accent1">
                <a:satMod val="175000"/>
                <a:alpha val="40000"/>
              </a:schemeClr>
            </a:glow>
            <a:outerShdw blurRad="38100" dist="38100" dir="2700000" sx="102000" sy="102000" algn="tl" rotWithShape="0">
              <a:prstClr val="black">
                <a:alpha val="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7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C634E-1CED-DEC2-6001-C0BC201E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版本管理的需求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301639-CEC1-4AA9-ACCA-DC179178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典型场景：代码、论文、平面设计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6D4E8E2-5CF0-80EB-E271-EB65A3085C91}"/>
              </a:ext>
            </a:extLst>
          </p:cNvPr>
          <p:cNvGrpSpPr/>
          <p:nvPr/>
        </p:nvGrpSpPr>
        <p:grpSpPr>
          <a:xfrm>
            <a:off x="4781550" y="1875373"/>
            <a:ext cx="2628900" cy="4357956"/>
            <a:chOff x="4781550" y="1875373"/>
            <a:chExt cx="2628900" cy="435795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A0420D1-265E-FE28-9DB7-7E91A4EB3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550" y="1875373"/>
              <a:ext cx="2628900" cy="381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7CC2636-1536-B90B-C77A-36BF2ED99CB6}"/>
                </a:ext>
              </a:extLst>
            </p:cNvPr>
            <p:cNvSpPr txBox="1"/>
            <p:nvPr/>
          </p:nvSpPr>
          <p:spPr>
            <a:xfrm>
              <a:off x="5080337" y="5863997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（截图来自</a:t>
              </a:r>
              <a:r>
                <a:rPr lang="zh-CN" altLang="en-US" dirty="0">
                  <a:hlinkClick r:id="rId3"/>
                </a:rPr>
                <a:t>知乎</a:t>
              </a:r>
              <a:r>
                <a:rPr lang="zh-CN" altLang="en-US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60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8F1E4-D0D8-1CD2-6FD8-81563B3C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版本管理系统的实现方式：集中式 </a:t>
            </a:r>
            <a:r>
              <a:rPr lang="en-US" altLang="zh-CN" dirty="0"/>
              <a:t>vs. </a:t>
            </a:r>
            <a:r>
              <a:rPr lang="zh-CN" altLang="en-US" dirty="0"/>
              <a:t>分布式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C2E3A-26B5-81EC-67AD-1152A1B5E1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集中式（如 </a:t>
            </a:r>
            <a:r>
              <a:rPr lang="en-US" altLang="zh-CN" dirty="0"/>
              <a:t>SourceSafe</a:t>
            </a:r>
            <a:r>
              <a:rPr lang="zh-CN" altLang="en-US" dirty="0"/>
              <a:t>、</a:t>
            </a:r>
            <a:r>
              <a:rPr lang="en-US" altLang="zh-CN" dirty="0"/>
              <a:t>CSV</a:t>
            </a:r>
            <a:r>
              <a:rPr lang="zh-CN" altLang="en-US" dirty="0"/>
              <a:t>、</a:t>
            </a:r>
            <a:r>
              <a:rPr lang="en-US" altLang="zh-CN" dirty="0"/>
              <a:t>SVN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0BA926-3143-32FE-6C50-6792FFD2B2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分布式（如 </a:t>
            </a:r>
            <a:r>
              <a:rPr lang="en-US" altLang="zh-CN" dirty="0" err="1"/>
              <a:t>BitKeeper</a:t>
            </a:r>
            <a:r>
              <a:rPr lang="zh-CN" altLang="en-US" dirty="0"/>
              <a:t>、</a:t>
            </a:r>
            <a:r>
              <a:rPr lang="en-US" altLang="zh-CN" b="1" dirty="0"/>
              <a:t>Git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9EE950-BCD1-6D18-8704-5021E6EE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02" y="1996524"/>
            <a:ext cx="2680472" cy="32092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6EE040-D3DF-A965-8E30-AED9859F4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24" y="1996524"/>
            <a:ext cx="2877792" cy="32092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E73E27-6C15-A3A4-0E51-7DA2F917EAB4}"/>
              </a:ext>
            </a:extLst>
          </p:cNvPr>
          <p:cNvSpPr txBox="1"/>
          <p:nvPr/>
        </p:nvSpPr>
        <p:spPr>
          <a:xfrm>
            <a:off x="1113764" y="6121086"/>
            <a:ext cx="101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（截图来自：</a:t>
            </a:r>
            <a:r>
              <a:rPr lang="en-US" altLang="zh-CN" dirty="0">
                <a:hlinkClick r:id="rId4"/>
              </a:rPr>
              <a:t>https://youjiahsixiblog-8gkcqiire449d547-1302287111.tcloudbaseapp.com/GIT.html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390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6EDB4-1C62-C055-B1BF-1D080E3E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基本概念及命令操作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41D9F6-AE3D-6D46-5857-A09BE548B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27" y="845922"/>
            <a:ext cx="5413958" cy="25477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42F3B9-F631-2CF7-25A4-0C4462EC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70" y="3464334"/>
            <a:ext cx="6882065" cy="25444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86807F0-F925-25EC-819E-374C0794CD50}"/>
              </a:ext>
            </a:extLst>
          </p:cNvPr>
          <p:cNvSpPr txBox="1"/>
          <p:nvPr/>
        </p:nvSpPr>
        <p:spPr>
          <a:xfrm>
            <a:off x="2099553" y="6132005"/>
            <a:ext cx="799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（截图来自：</a:t>
            </a:r>
            <a:r>
              <a:rPr lang="en-US" altLang="zh-CN" dirty="0">
                <a:hlinkClick r:id="rId4"/>
              </a:rPr>
              <a:t>http://marklodato.github.io/visual-git-guide/index-zh-cn.html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0634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546E4-C329-2599-6DB9-F5F4BB43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的多人协作优势</a:t>
            </a:r>
          </a:p>
        </p:txBody>
      </p:sp>
      <p:pic>
        <p:nvPicPr>
          <p:cNvPr id="7170" name="Picture 2" descr="Git Branching Model — MAP Client latest documentation">
            <a:extLst>
              <a:ext uri="{FF2B5EF4-FFF2-40B4-BE49-F238E27FC236}">
                <a16:creationId xmlns:a16="http://schemas.microsoft.com/office/drawing/2014/main" id="{96993B88-FF68-B639-D1A9-557E0B535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477" y="774219"/>
            <a:ext cx="4799046" cy="55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0A142C7-5A0F-B023-2423-17C8DB462E5A}"/>
              </a:ext>
            </a:extLst>
          </p:cNvPr>
          <p:cNvSpPr txBox="1"/>
          <p:nvPr/>
        </p:nvSpPr>
        <p:spPr>
          <a:xfrm>
            <a:off x="595134" y="6300446"/>
            <a:ext cx="1100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（截图来自：</a:t>
            </a:r>
            <a:r>
              <a:rPr lang="en-US" altLang="zh-CN" dirty="0">
                <a:hlinkClick r:id="rId3"/>
              </a:rPr>
              <a:t>https://map-client.readthedocs.io/en/latest/developer/MAP-development-gitbranching.html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823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B8E80-1629-1079-D334-90F06116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操作演示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B509F-3914-690D-A68B-088C9CC3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安装步骤（官方）：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https://git-scm.com/book/zh/v2/%E8%B5%B7%E6%AD%A5-%E5%AE%89%E8%A3%85-Git</a:t>
            </a:r>
            <a:endParaRPr lang="en-US" altLang="zh-CN" dirty="0"/>
          </a:p>
          <a:p>
            <a:r>
              <a:rPr lang="zh-CN" altLang="en-US" dirty="0"/>
              <a:t>推荐（图形界面）：</a:t>
            </a:r>
            <a:endParaRPr lang="en-US" altLang="zh-CN" dirty="0"/>
          </a:p>
          <a:p>
            <a:pPr lvl="1"/>
            <a:r>
              <a:rPr lang="en-US" altLang="zh-CN" dirty="0" err="1"/>
              <a:t>gitk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git-</a:t>
            </a:r>
            <a:r>
              <a:rPr lang="en-US" altLang="zh-CN" dirty="0" err="1"/>
              <a:t>gui</a:t>
            </a:r>
            <a:endParaRPr lang="en-US" altLang="zh-CN" dirty="0"/>
          </a:p>
          <a:p>
            <a:pPr lvl="1"/>
            <a:r>
              <a:rPr lang="en-US" altLang="zh-CN" dirty="0" err="1"/>
              <a:t>TortoiseGit</a:t>
            </a:r>
            <a:endParaRPr lang="en-US" altLang="zh-CN" dirty="0"/>
          </a:p>
          <a:p>
            <a:r>
              <a:rPr lang="zh-CN" altLang="en-US" dirty="0"/>
              <a:t>操作演示</a:t>
            </a:r>
            <a:endParaRPr lang="en-US" altLang="zh-CN" dirty="0"/>
          </a:p>
          <a:p>
            <a:pPr lvl="1"/>
            <a:r>
              <a:rPr lang="en-US" altLang="zh-CN" dirty="0"/>
              <a:t>Linux </a:t>
            </a:r>
            <a:r>
              <a:rPr lang="zh-CN" altLang="en-US" dirty="0"/>
              <a:t>或 </a:t>
            </a:r>
            <a:r>
              <a:rPr lang="en-US" altLang="zh-CN" dirty="0"/>
              <a:t>WSL</a:t>
            </a:r>
            <a:endParaRPr lang="zh-CN" altLang="en-US" dirty="0"/>
          </a:p>
        </p:txBody>
      </p:sp>
      <p:pic>
        <p:nvPicPr>
          <p:cNvPr id="4098" name="Picture 2" descr="`gitk` 历史查看器。">
            <a:extLst>
              <a:ext uri="{FF2B5EF4-FFF2-40B4-BE49-F238E27FC236}">
                <a16:creationId xmlns:a16="http://schemas.microsoft.com/office/drawing/2014/main" id="{85C7E022-33F2-2A79-8502-6FB132788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539" y="2299646"/>
            <a:ext cx="5357261" cy="387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A1F789-028E-0820-8445-AB2D2E41A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817" y="5491248"/>
            <a:ext cx="3661907" cy="6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3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F0FBA-4592-A3B3-090D-82610EBF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C9E89-E2EB-3284-DCF1-6DF13E6A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132"/>
            <a:ext cx="10515600" cy="571855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基于 </a:t>
            </a:r>
            <a:r>
              <a:rPr lang="en-US" altLang="zh-CN" dirty="0"/>
              <a:t>Git </a:t>
            </a:r>
            <a:r>
              <a:rPr lang="zh-CN" altLang="en-US" dirty="0"/>
              <a:t>的（开源）代码托管网站</a:t>
            </a:r>
            <a:endParaRPr lang="en-US" altLang="zh-CN" dirty="0"/>
          </a:p>
          <a:p>
            <a:r>
              <a:rPr lang="zh-CN" altLang="en-US" dirty="0"/>
              <a:t>对代码、文档或其他文字创作内容，进行版本管理和发布</a:t>
            </a:r>
            <a:endParaRPr lang="en-US" altLang="zh-CN" dirty="0"/>
          </a:p>
          <a:p>
            <a:pPr lvl="1"/>
            <a:r>
              <a:rPr lang="zh-CN" altLang="en-US" dirty="0"/>
              <a:t>创建、下载、修改、提交</a:t>
            </a:r>
            <a:endParaRPr lang="en-US" altLang="zh-CN" dirty="0"/>
          </a:p>
          <a:p>
            <a:r>
              <a:rPr lang="zh-CN" altLang="en-US" dirty="0"/>
              <a:t>与他人进行协作</a:t>
            </a:r>
            <a:endParaRPr lang="en-US" altLang="zh-CN" dirty="0"/>
          </a:p>
          <a:p>
            <a:pPr lvl="1"/>
            <a:r>
              <a:rPr lang="en-US" altLang="zh-CN" dirty="0"/>
              <a:t>Issue</a:t>
            </a:r>
          </a:p>
          <a:p>
            <a:pPr lvl="1"/>
            <a:r>
              <a:rPr lang="en-US" altLang="zh-CN" dirty="0"/>
              <a:t>Pull Request &amp; Merge</a:t>
            </a:r>
          </a:p>
          <a:p>
            <a:pPr lvl="1"/>
            <a:r>
              <a:rPr lang="en-US" altLang="zh-CN" dirty="0"/>
              <a:t>Comment</a:t>
            </a:r>
          </a:p>
          <a:p>
            <a:pPr lvl="1"/>
            <a:r>
              <a:rPr lang="en-US" altLang="zh-CN" dirty="0"/>
              <a:t>Code Review</a:t>
            </a:r>
          </a:p>
          <a:p>
            <a:r>
              <a:rPr lang="en-US" altLang="zh-CN" dirty="0"/>
              <a:t>Follow</a:t>
            </a:r>
            <a:r>
              <a:rPr lang="zh-CN" altLang="en-US" dirty="0"/>
              <a:t>：对项目、开发者、组织等进行关注和跟进</a:t>
            </a:r>
            <a:endParaRPr lang="en-US" altLang="zh-CN" dirty="0"/>
          </a:p>
          <a:p>
            <a:r>
              <a:rPr lang="en-US" altLang="zh-CN" dirty="0"/>
              <a:t>Star</a:t>
            </a:r>
            <a:r>
              <a:rPr lang="zh-CN" altLang="en-US" dirty="0"/>
              <a:t>：星标</a:t>
            </a:r>
            <a:endParaRPr lang="en-US" altLang="zh-CN" dirty="0"/>
          </a:p>
          <a:p>
            <a:r>
              <a:rPr lang="zh-CN" altLang="en-US" dirty="0"/>
              <a:t>生信领域的应用</a:t>
            </a:r>
            <a:endParaRPr lang="en-US" altLang="zh-CN" dirty="0"/>
          </a:p>
          <a:p>
            <a:pPr lvl="1"/>
            <a:r>
              <a:rPr lang="zh-CN" altLang="en-US" dirty="0"/>
              <a:t>开源工具的代码分享与发布</a:t>
            </a:r>
            <a:endParaRPr lang="en-US" altLang="zh-CN" dirty="0"/>
          </a:p>
          <a:p>
            <a:pPr lvl="1"/>
            <a:r>
              <a:rPr lang="zh-CN" altLang="en-US" dirty="0"/>
              <a:t>分析过程的记录和展示（</a:t>
            </a:r>
            <a:r>
              <a:rPr lang="en-US" altLang="zh-CN" dirty="0" err="1"/>
              <a:t>Rmarkdown</a:t>
            </a:r>
            <a:r>
              <a:rPr lang="zh-CN" altLang="en-US" dirty="0"/>
              <a:t>、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1"/>
            <a:r>
              <a:rPr lang="zh-CN" altLang="en-US" dirty="0"/>
              <a:t>示例：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https://github.com/yanlinlin82/ggvenn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https://github.com/yanlinlin82/EMBOSS</a:t>
            </a:r>
            <a:endParaRPr lang="en-US" altLang="zh-CN" dirty="0"/>
          </a:p>
          <a:p>
            <a:pPr lvl="2"/>
            <a:r>
              <a:rPr lang="en-US" altLang="zh-CN" dirty="0">
                <a:hlinkClick r:id="rId4"/>
              </a:rPr>
              <a:t>https://github.com/yanlinlin82/EMBOSS/commit/46a20de0c12c4a0d29925d883fef11c096ec8675</a:t>
            </a:r>
            <a:endParaRPr lang="en-US" altLang="zh-CN" dirty="0"/>
          </a:p>
        </p:txBody>
      </p:sp>
      <p:pic>
        <p:nvPicPr>
          <p:cNvPr id="8194" name="Picture 2" descr="Github吉祥物Octocat">
            <a:extLst>
              <a:ext uri="{FF2B5EF4-FFF2-40B4-BE49-F238E27FC236}">
                <a16:creationId xmlns:a16="http://schemas.microsoft.com/office/drawing/2014/main" id="{71B3C070-0FC3-8886-68F5-B9E37F54F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109" y="1019133"/>
            <a:ext cx="2079691" cy="207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70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0C21E-D6BF-44B0-0463-2F776999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GitHub Pages</a:t>
            </a:r>
            <a:r>
              <a:rPr lang="zh-CN" altLang="en-US" dirty="0"/>
              <a:t>创建个人网站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367FF-CC50-311C-6D57-3FC3CE3E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为什么要创建个人网站</a:t>
            </a:r>
            <a:endParaRPr lang="en-US" altLang="zh-CN" dirty="0"/>
          </a:p>
          <a:p>
            <a:pPr lvl="1"/>
            <a:r>
              <a:rPr lang="zh-CN" altLang="en-US" dirty="0"/>
              <a:t>内容更丰富、及时更新的个人简历</a:t>
            </a:r>
            <a:endParaRPr lang="en-US" altLang="zh-CN" dirty="0"/>
          </a:p>
          <a:p>
            <a:pPr lvl="1"/>
            <a:r>
              <a:rPr lang="zh-CN" altLang="en-US" dirty="0"/>
              <a:t>日常学习、总结记录及分享</a:t>
            </a:r>
            <a:endParaRPr lang="en-US" altLang="zh-CN" dirty="0"/>
          </a:p>
          <a:p>
            <a:pPr lvl="1"/>
            <a:r>
              <a:rPr lang="zh-CN" altLang="en-US" dirty="0"/>
              <a:t>开源社群的积极参与和做出贡献</a:t>
            </a:r>
            <a:endParaRPr lang="en-US" altLang="zh-CN" dirty="0"/>
          </a:p>
          <a:p>
            <a:pPr lvl="1"/>
            <a:r>
              <a:rPr lang="zh-CN" altLang="en-US" dirty="0"/>
              <a:t>个人品牌的长期积累</a:t>
            </a:r>
            <a:endParaRPr lang="en-US" altLang="zh-CN" dirty="0"/>
          </a:p>
          <a:p>
            <a:pPr lvl="1"/>
            <a:r>
              <a:rPr lang="zh-CN" altLang="en-US" dirty="0"/>
              <a:t>网址：</a:t>
            </a:r>
            <a:r>
              <a:rPr lang="en-US" altLang="zh-CN" dirty="0">
                <a:highlight>
                  <a:srgbClr val="00FFFF"/>
                </a:highlight>
              </a:rPr>
              <a:t>https://&lt;</a:t>
            </a:r>
            <a:r>
              <a:rPr lang="zh-CN" altLang="en-US" dirty="0">
                <a:highlight>
                  <a:srgbClr val="00FFFF"/>
                </a:highlight>
              </a:rPr>
              <a:t>用户名</a:t>
            </a:r>
            <a:r>
              <a:rPr lang="en-US" altLang="zh-CN" dirty="0">
                <a:highlight>
                  <a:srgbClr val="00FFFF"/>
                </a:highlight>
              </a:rPr>
              <a:t>&gt;.github.io/</a:t>
            </a:r>
          </a:p>
          <a:p>
            <a:r>
              <a:rPr lang="zh-CN" altLang="en-US" dirty="0"/>
              <a:t>相关教程</a:t>
            </a:r>
            <a:endParaRPr lang="en-US" altLang="zh-CN" dirty="0"/>
          </a:p>
          <a:p>
            <a:pPr lvl="1"/>
            <a:r>
              <a:rPr lang="zh-CN" altLang="en-US" dirty="0"/>
              <a:t>知乎：</a:t>
            </a:r>
            <a:r>
              <a:rPr lang="en-US" altLang="zh-CN" dirty="0">
                <a:hlinkClick r:id="rId2"/>
              </a:rPr>
              <a:t>https://zhuanlan.zhihu.com/p/58229299</a:t>
            </a:r>
            <a:endParaRPr lang="en-US" altLang="zh-CN" dirty="0"/>
          </a:p>
          <a:p>
            <a:pPr lvl="1"/>
            <a:r>
              <a:rPr lang="zh-CN" altLang="en-US" dirty="0"/>
              <a:t>知乎：</a:t>
            </a:r>
            <a:r>
              <a:rPr lang="en-US" altLang="zh-CN" dirty="0">
                <a:hlinkClick r:id="rId3"/>
              </a:rPr>
              <a:t>https://zhuanlan.zhihu.com/p/91652100</a:t>
            </a:r>
            <a:endParaRPr lang="en-US" altLang="zh-CN" dirty="0"/>
          </a:p>
          <a:p>
            <a:pPr lvl="1"/>
            <a:r>
              <a:rPr lang="en-US" altLang="zh-CN" dirty="0"/>
              <a:t>CSDN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https://www.cnblogs.com/nanvon/p/15720171.html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17414A-82E5-D8BF-BC7F-7947060AB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180" y="957788"/>
            <a:ext cx="4831883" cy="26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371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极简风格-渐变线条.potx" id="{23A44090-0D9D-47EF-A36C-DBFD60EE3D6E}" vid="{F45AB41D-7AC1-456E-B01F-E4BBCF745FC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极简风格-渐变线条</Template>
  <TotalTime>285</TotalTime>
  <Words>741</Words>
  <Application>Microsoft Office PowerPoint</Application>
  <PresentationFormat>宽屏</PresentationFormat>
  <Paragraphs>81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GradientVTI</vt:lpstr>
      <vt:lpstr>Git与GitHub简介</vt:lpstr>
      <vt:lpstr>传奇的Linux、Git之父：林纳斯·托瓦兹（Linus Torvalds）</vt:lpstr>
      <vt:lpstr>版本管理的需求</vt:lpstr>
      <vt:lpstr>版本管理系统的实现方式：集中式 vs. 分布式</vt:lpstr>
      <vt:lpstr>Git基本概念及命令操作</vt:lpstr>
      <vt:lpstr>Git的多人协作优势</vt:lpstr>
      <vt:lpstr>Git操作演示</vt:lpstr>
      <vt:lpstr>GitHub简介</vt:lpstr>
      <vt:lpstr>基于GitHub Pages创建个人网站</vt:lpstr>
      <vt:lpstr>其他相关资源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Git与GitHub简介</dc:title>
  <dc:creator>Linlin Yan</dc:creator>
  <cp:lastModifiedBy>Linlin Yan</cp:lastModifiedBy>
  <cp:revision>1</cp:revision>
  <dcterms:created xsi:type="dcterms:W3CDTF">2023-04-16T12:19:01Z</dcterms:created>
  <dcterms:modified xsi:type="dcterms:W3CDTF">2023-04-16T17:04:56Z</dcterms:modified>
</cp:coreProperties>
</file>