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307" r:id="rId9"/>
    <p:sldId id="298" r:id="rId10"/>
    <p:sldId id="299" r:id="rId11"/>
    <p:sldId id="302" r:id="rId12"/>
    <p:sldId id="300" r:id="rId13"/>
    <p:sldId id="303" r:id="rId14"/>
    <p:sldId id="301" r:id="rId15"/>
    <p:sldId id="305" r:id="rId16"/>
    <p:sldId id="304" r:id="rId17"/>
    <p:sldId id="306" r:id="rId18"/>
    <p:sldId id="308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4D987-7C24-43FF-96C8-9DB94FB96374}" v="11" dt="2024-09-08T04:23:13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111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lin Yan" userId="374dee16-958d-40d3-a6d4-d8fc4255ca54" providerId="ADAL" clId="{48563081-DFBE-4598-AE39-FD8C09D83710}"/>
    <pc:docChg chg="undo redo custSel addSld delSld modSld sldOrd modMainMaster">
      <pc:chgData name="Linlin Yan" userId="374dee16-958d-40d3-a6d4-d8fc4255ca54" providerId="ADAL" clId="{48563081-DFBE-4598-AE39-FD8C09D83710}" dt="2024-09-03T23:10:52.285" v="1829" actId="20577"/>
      <pc:docMkLst>
        <pc:docMk/>
      </pc:docMkLst>
      <pc:sldChg chg="addSp delSp modSp mod setBg chgLayout">
        <pc:chgData name="Linlin Yan" userId="374dee16-958d-40d3-a6d4-d8fc4255ca54" providerId="ADAL" clId="{48563081-DFBE-4598-AE39-FD8C09D83710}" dt="2024-09-03T19:25:24.787" v="1825" actId="2711"/>
        <pc:sldMkLst>
          <pc:docMk/>
          <pc:sldMk cId="4272575995" sldId="256"/>
        </pc:sldMkLst>
        <pc:spChg chg="add mod">
          <ac:chgData name="Linlin Yan" userId="374dee16-958d-40d3-a6d4-d8fc4255ca54" providerId="ADAL" clId="{48563081-DFBE-4598-AE39-FD8C09D83710}" dt="2024-09-03T19:25:24.787" v="1825" actId="2711"/>
          <ac:spMkLst>
            <pc:docMk/>
            <pc:sldMk cId="4272575995" sldId="256"/>
            <ac:spMk id="3" creationId="{1F16C166-9ECE-1F6A-CB42-C76E0F346BF3}"/>
          </ac:spMkLst>
        </pc:spChg>
        <pc:spChg chg="add del mo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4" creationId="{F744BA3F-1F2E-6A69-7820-AEFD8368C9F1}"/>
          </ac:spMkLst>
        </pc:spChg>
        <pc:spChg chg="add del mo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5" creationId="{B42EA600-FF7F-8A1A-FBEA-005126966391}"/>
          </ac:spMkLst>
        </pc:spChg>
        <pc:spChg chg="mod or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17" creationId="{F60BCBAF-8FC1-98F5-1ACC-4571ECAF3067}"/>
          </ac:spMkLst>
        </pc:spChg>
        <pc:spChg chg="mod ord">
          <ac:chgData name="Linlin Yan" userId="374dee16-958d-40d3-a6d4-d8fc4255ca54" providerId="ADAL" clId="{48563081-DFBE-4598-AE39-FD8C09D83710}" dt="2024-09-03T17:07:57.150" v="645" actId="20577"/>
          <ac:spMkLst>
            <pc:docMk/>
            <pc:sldMk cId="4272575995" sldId="256"/>
            <ac:spMk id="18" creationId="{687164CC-A4F0-5BD9-6212-29728903452F}"/>
          </ac:spMkLst>
        </pc:spChg>
      </pc:sldChg>
      <pc:sldChg chg="modSp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58"/>
        </pc:sldMkLst>
        <pc:spChg chg="mod">
          <ac:chgData name="Linlin Yan" userId="374dee16-958d-40d3-a6d4-d8fc4255ca54" providerId="ADAL" clId="{48563081-DFBE-4598-AE39-FD8C09D83710}" dt="2024-09-03T14:15:39.165" v="7"/>
          <ac:spMkLst>
            <pc:docMk/>
            <pc:sldMk cId="0" sldId="258"/>
            <ac:spMk id="2" creationId="{00000000-0000-0000-0000-000000000000}"/>
          </ac:spMkLst>
        </pc:spChg>
        <pc:spChg chg="mod">
          <ac:chgData name="Linlin Yan" userId="374dee16-958d-40d3-a6d4-d8fc4255ca54" providerId="ADAL" clId="{48563081-DFBE-4598-AE39-FD8C09D83710}" dt="2024-09-03T14:15:57.746" v="16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5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2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2"/>
        </pc:sldMkLst>
      </pc:sldChg>
      <pc:sldChg chg="del">
        <pc:chgData name="Linlin Yan" userId="374dee16-958d-40d3-a6d4-d8fc4255ca54" providerId="ADAL" clId="{48563081-DFBE-4598-AE39-FD8C09D83710}" dt="2024-09-03T14:23:39.661" v="17" actId="2696"/>
        <pc:sldMkLst>
          <pc:docMk/>
          <pc:sldMk cId="0" sldId="27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2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9"/>
        </pc:sldMkLst>
      </pc:sldChg>
      <pc:sldChg chg="delSp modSp mod modClrScheme chgLayout">
        <pc:chgData name="Linlin Yan" userId="374dee16-958d-40d3-a6d4-d8fc4255ca54" providerId="ADAL" clId="{48563081-DFBE-4598-AE39-FD8C09D83710}" dt="2024-09-03T14:45:29.972" v="161"/>
        <pc:sldMkLst>
          <pc:docMk/>
          <pc:sldMk cId="0" sldId="290"/>
        </pc:sldMkLst>
        <pc:spChg chg="mod ord">
          <ac:chgData name="Linlin Yan" userId="374dee16-958d-40d3-a6d4-d8fc4255ca54" providerId="ADAL" clId="{48563081-DFBE-4598-AE39-FD8C09D83710}" dt="2024-09-03T14:45:29.972" v="161"/>
          <ac:spMkLst>
            <pc:docMk/>
            <pc:sldMk cId="0" sldId="290"/>
            <ac:spMk id="2" creationId="{00000000-0000-0000-0000-000000000000}"/>
          </ac:spMkLst>
        </pc:spChg>
        <pc:spChg chg="del mod ord">
          <ac:chgData name="Linlin Yan" userId="374dee16-958d-40d3-a6d4-d8fc4255ca54" providerId="ADAL" clId="{48563081-DFBE-4598-AE39-FD8C09D83710}" dt="2024-09-03T14:25:03.752" v="21" actId="478"/>
          <ac:spMkLst>
            <pc:docMk/>
            <pc:sldMk cId="0" sldId="290"/>
            <ac:spMk id="3" creationId="{00000000-0000-0000-0000-000000000000}"/>
          </ac:spMkLst>
        </pc:spChg>
      </pc:sldChg>
      <pc:sldChg chg="modSp mod setBg">
        <pc:chgData name="Linlin Yan" userId="374dee16-958d-40d3-a6d4-d8fc4255ca54" providerId="ADAL" clId="{48563081-DFBE-4598-AE39-FD8C09D83710}" dt="2024-09-03T19:13:25.723" v="1797" actId="27636"/>
        <pc:sldMkLst>
          <pc:docMk/>
          <pc:sldMk cId="0" sldId="291"/>
        </pc:sldMkLst>
        <pc:spChg chg="mod">
          <ac:chgData name="Linlin Yan" userId="374dee16-958d-40d3-a6d4-d8fc4255ca54" providerId="ADAL" clId="{48563081-DFBE-4598-AE39-FD8C09D83710}" dt="2024-09-03T17:18:14.685" v="676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Linlin Yan" userId="374dee16-958d-40d3-a6d4-d8fc4255ca54" providerId="ADAL" clId="{48563081-DFBE-4598-AE39-FD8C09D83710}" dt="2024-09-03T19:13:25.723" v="1797" actId="27636"/>
          <ac:spMkLst>
            <pc:docMk/>
            <pc:sldMk cId="0" sldId="291"/>
            <ac:spMk id="3" creationId="{00000000-0000-0000-0000-000000000000}"/>
          </ac:spMkLst>
        </pc:spChg>
      </pc:sldChg>
      <pc:sldChg chg="modSp new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487276387" sldId="292"/>
        </pc:sldMkLst>
        <pc:spChg chg="mod">
          <ac:chgData name="Linlin Yan" userId="374dee16-958d-40d3-a6d4-d8fc4255ca54" providerId="ADAL" clId="{48563081-DFBE-4598-AE39-FD8C09D83710}" dt="2024-09-03T15:34:34.556" v="193"/>
          <ac:spMkLst>
            <pc:docMk/>
            <pc:sldMk cId="487276387" sldId="292"/>
            <ac:spMk id="2" creationId="{276C3E7B-05CF-8A7E-7204-1E4A868DD315}"/>
          </ac:spMkLst>
        </pc:spChg>
        <pc:spChg chg="mod">
          <ac:chgData name="Linlin Yan" userId="374dee16-958d-40d3-a6d4-d8fc4255ca54" providerId="ADAL" clId="{48563081-DFBE-4598-AE39-FD8C09D83710}" dt="2024-09-03T15:39:51.365" v="259"/>
          <ac:spMkLst>
            <pc:docMk/>
            <pc:sldMk cId="487276387" sldId="292"/>
            <ac:spMk id="3" creationId="{4C2F8E8B-DAE5-B498-BB76-2E36F7B20769}"/>
          </ac:spMkLst>
        </pc:spChg>
      </pc:sldChg>
      <pc:sldChg chg="addSp delSp modSp new del mod modClrScheme chgLayout">
        <pc:chgData name="Linlin Yan" userId="374dee16-958d-40d3-a6d4-d8fc4255ca54" providerId="ADAL" clId="{48563081-DFBE-4598-AE39-FD8C09D83710}" dt="2024-09-03T15:34:13.512" v="182" actId="2696"/>
        <pc:sldMkLst>
          <pc:docMk/>
          <pc:sldMk cId="1477677424" sldId="292"/>
        </pc:sldMkLst>
        <pc:spChg chg="del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2" creationId="{2FE5E537-75EC-9344-2DBC-12BA62E18B80}"/>
          </ac:spMkLst>
        </pc:spChg>
        <pc:spChg chg="del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3" creationId="{C1F05B31-7BA5-01EE-FA8D-6A2F393078E8}"/>
          </ac:spMkLst>
        </pc:spChg>
        <pc:spChg chg="add mod ord">
          <ac:chgData name="Linlin Yan" userId="374dee16-958d-40d3-a6d4-d8fc4255ca54" providerId="ADAL" clId="{48563081-DFBE-4598-AE39-FD8C09D83710}" dt="2024-09-03T14:48:08.485" v="164"/>
          <ac:spMkLst>
            <pc:docMk/>
            <pc:sldMk cId="1477677424" sldId="292"/>
            <ac:spMk id="4" creationId="{0E3BEE04-7641-9023-803E-FA084B6C7846}"/>
          </ac:spMkLst>
        </pc:spChg>
        <pc:spChg chg="add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5" creationId="{ED8C5F2E-EB4F-61F9-B3E2-86B01C4AEED3}"/>
          </ac:spMkLst>
        </pc:spChg>
      </pc:sldChg>
      <pc:sldChg chg="addSp modSp new mod">
        <pc:chgData name="Linlin Yan" userId="374dee16-958d-40d3-a6d4-d8fc4255ca54" providerId="ADAL" clId="{48563081-DFBE-4598-AE39-FD8C09D83710}" dt="2024-09-03T17:26:22.239" v="710"/>
        <pc:sldMkLst>
          <pc:docMk/>
          <pc:sldMk cId="3627500454" sldId="292"/>
        </pc:sldMkLst>
        <pc:spChg chg="mod">
          <ac:chgData name="Linlin Yan" userId="374dee16-958d-40d3-a6d4-d8fc4255ca54" providerId="ADAL" clId="{48563081-DFBE-4598-AE39-FD8C09D83710}" dt="2024-09-03T17:18:14.671" v="675" actId="27636"/>
          <ac:spMkLst>
            <pc:docMk/>
            <pc:sldMk cId="3627500454" sldId="292"/>
            <ac:spMk id="2" creationId="{F10A5305-88C7-E5A0-60C8-247198226AA2}"/>
          </ac:spMkLst>
        </pc:spChg>
        <pc:spChg chg="mod">
          <ac:chgData name="Linlin Yan" userId="374dee16-958d-40d3-a6d4-d8fc4255ca54" providerId="ADAL" clId="{48563081-DFBE-4598-AE39-FD8C09D83710}" dt="2024-09-03T17:26:22.239" v="710"/>
          <ac:spMkLst>
            <pc:docMk/>
            <pc:sldMk cId="3627500454" sldId="292"/>
            <ac:spMk id="3" creationId="{8BA7E9C7-A7CF-501F-63AC-07E6A71D517B}"/>
          </ac:spMkLst>
        </pc:spChg>
        <pc:spChg chg="add">
          <ac:chgData name="Linlin Yan" userId="374dee16-958d-40d3-a6d4-d8fc4255ca54" providerId="ADAL" clId="{48563081-DFBE-4598-AE39-FD8C09D83710}" dt="2024-09-03T17:16:28.953" v="653"/>
          <ac:spMkLst>
            <pc:docMk/>
            <pc:sldMk cId="3627500454" sldId="292"/>
            <ac:spMk id="4" creationId="{BD305BAD-CBC2-03F2-92E5-240E06020C6C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7:54:47.197" v="1028" actId="1076"/>
        <pc:sldMkLst>
          <pc:docMk/>
          <pc:sldMk cId="117640019" sldId="293"/>
        </pc:sldMkLst>
        <pc:spChg chg="mod ord">
          <ac:chgData name="Linlin Yan" userId="374dee16-958d-40d3-a6d4-d8fc4255ca54" providerId="ADAL" clId="{48563081-DFBE-4598-AE39-FD8C09D83710}" dt="2024-09-03T17:22:48.402" v="696" actId="700"/>
          <ac:spMkLst>
            <pc:docMk/>
            <pc:sldMk cId="117640019" sldId="293"/>
            <ac:spMk id="2" creationId="{6AEF19C5-97FB-A2C9-3457-58CB6136DFFF}"/>
          </ac:spMkLst>
        </pc:spChg>
        <pc:spChg chg="add del mod ord">
          <ac:chgData name="Linlin Yan" userId="374dee16-958d-40d3-a6d4-d8fc4255ca54" providerId="ADAL" clId="{48563081-DFBE-4598-AE39-FD8C09D83710}" dt="2024-09-03T17:26:22.239" v="710"/>
          <ac:spMkLst>
            <pc:docMk/>
            <pc:sldMk cId="117640019" sldId="293"/>
            <ac:spMk id="3" creationId="{15E0381B-1396-EB29-49AD-120F150B359F}"/>
          </ac:spMkLst>
        </pc:spChg>
        <pc:spChg chg="add mod">
          <ac:chgData name="Linlin Yan" userId="374dee16-958d-40d3-a6d4-d8fc4255ca54" providerId="ADAL" clId="{48563081-DFBE-4598-AE39-FD8C09D83710}" dt="2024-09-03T17:21:57.470" v="681"/>
          <ac:spMkLst>
            <pc:docMk/>
            <pc:sldMk cId="117640019" sldId="293"/>
            <ac:spMk id="4" creationId="{8E04FD98-6101-7AE1-41AD-AFFAF16F1DA9}"/>
          </ac:spMkLst>
        </pc:spChg>
        <pc:spChg chg="add del mod ord">
          <ac:chgData name="Linlin Yan" userId="374dee16-958d-40d3-a6d4-d8fc4255ca54" providerId="ADAL" clId="{48563081-DFBE-4598-AE39-FD8C09D83710}" dt="2024-09-03T17:23:43.406" v="697" actId="22"/>
          <ac:spMkLst>
            <pc:docMk/>
            <pc:sldMk cId="117640019" sldId="293"/>
            <ac:spMk id="5" creationId="{7CCECC1A-E94F-D8A2-6F7D-5802151D4819}"/>
          </ac:spMkLst>
        </pc:spChg>
        <pc:picChg chg="add mod ord">
          <ac:chgData name="Linlin Yan" userId="374dee16-958d-40d3-a6d4-d8fc4255ca54" providerId="ADAL" clId="{48563081-DFBE-4598-AE39-FD8C09D83710}" dt="2024-09-03T17:24:59.149" v="706" actId="14100"/>
          <ac:picMkLst>
            <pc:docMk/>
            <pc:sldMk cId="117640019" sldId="293"/>
            <ac:picMk id="7" creationId="{ECE22E06-7C67-83A9-A17E-9DF143A5CC50}"/>
          </ac:picMkLst>
        </pc:picChg>
        <pc:picChg chg="add mod">
          <ac:chgData name="Linlin Yan" userId="374dee16-958d-40d3-a6d4-d8fc4255ca54" providerId="ADAL" clId="{48563081-DFBE-4598-AE39-FD8C09D83710}" dt="2024-09-03T17:54:47.197" v="1028" actId="1076"/>
          <ac:picMkLst>
            <pc:docMk/>
            <pc:sldMk cId="117640019" sldId="293"/>
            <ac:picMk id="9" creationId="{16AD2172-7523-FF36-687F-9C8E21682B1C}"/>
          </ac:picMkLst>
        </pc:picChg>
      </pc:sldChg>
      <pc:sldChg chg="modSp new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2521883322" sldId="293"/>
        </pc:sldMkLst>
        <pc:spChg chg="mod">
          <ac:chgData name="Linlin Yan" userId="374dee16-958d-40d3-a6d4-d8fc4255ca54" providerId="ADAL" clId="{48563081-DFBE-4598-AE39-FD8C09D83710}" dt="2024-09-03T15:40:42.577" v="271"/>
          <ac:spMkLst>
            <pc:docMk/>
            <pc:sldMk cId="2521883322" sldId="293"/>
            <ac:spMk id="2" creationId="{ABB847CC-C9A9-E828-5CBC-CF650CF372EF}"/>
          </ac:spMkLst>
        </pc:spChg>
        <pc:spChg chg="mod">
          <ac:chgData name="Linlin Yan" userId="374dee16-958d-40d3-a6d4-d8fc4255ca54" providerId="ADAL" clId="{48563081-DFBE-4598-AE39-FD8C09D83710}" dt="2024-09-03T15:40:55.260" v="291"/>
          <ac:spMkLst>
            <pc:docMk/>
            <pc:sldMk cId="2521883322" sldId="293"/>
            <ac:spMk id="3" creationId="{9AE1947E-6973-176E-5D0B-1D1B219E8AFB}"/>
          </ac:spMkLst>
        </pc:spChg>
      </pc:sldChg>
      <pc:sldChg chg="modSp add del mod">
        <pc:chgData name="Linlin Yan" userId="374dee16-958d-40d3-a6d4-d8fc4255ca54" providerId="ADAL" clId="{48563081-DFBE-4598-AE39-FD8C09D83710}" dt="2024-09-03T15:34:13.512" v="182" actId="2696"/>
        <pc:sldMkLst>
          <pc:docMk/>
          <pc:sldMk cId="3488606183" sldId="293"/>
        </pc:sldMkLst>
        <pc:spChg chg="mod">
          <ac:chgData name="Linlin Yan" userId="374dee16-958d-40d3-a6d4-d8fc4255ca54" providerId="ADAL" clId="{48563081-DFBE-4598-AE39-FD8C09D83710}" dt="2024-09-03T14:48:31.828" v="169"/>
          <ac:spMkLst>
            <pc:docMk/>
            <pc:sldMk cId="3488606183" sldId="293"/>
            <ac:spMk id="4" creationId="{0E3BEE04-7641-9023-803E-FA084B6C7846}"/>
          </ac:spMkLst>
        </pc:spChg>
      </pc:sldChg>
      <pc:sldChg chg="modSp add del mod">
        <pc:chgData name="Linlin Yan" userId="374dee16-958d-40d3-a6d4-d8fc4255ca54" providerId="ADAL" clId="{48563081-DFBE-4598-AE39-FD8C09D83710}" dt="2024-09-03T15:34:13.512" v="182" actId="2696"/>
        <pc:sldMkLst>
          <pc:docMk/>
          <pc:sldMk cId="54734573" sldId="294"/>
        </pc:sldMkLst>
        <pc:spChg chg="mod">
          <ac:chgData name="Linlin Yan" userId="374dee16-958d-40d3-a6d4-d8fc4255ca54" providerId="ADAL" clId="{48563081-DFBE-4598-AE39-FD8C09D83710}" dt="2024-09-03T14:48:41.013" v="170"/>
          <ac:spMkLst>
            <pc:docMk/>
            <pc:sldMk cId="54734573" sldId="294"/>
            <ac:spMk id="4" creationId="{0E3BEE04-7641-9023-803E-FA084B6C7846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8:31:18.925" v="1222"/>
        <pc:sldMkLst>
          <pc:docMk/>
          <pc:sldMk cId="4090630487" sldId="294"/>
        </pc:sldMkLst>
        <pc:spChg chg="mod ord">
          <ac:chgData name="Linlin Yan" userId="374dee16-958d-40d3-a6d4-d8fc4255ca54" providerId="ADAL" clId="{48563081-DFBE-4598-AE39-FD8C09D83710}" dt="2024-09-03T17:35:15.801" v="758"/>
          <ac:spMkLst>
            <pc:docMk/>
            <pc:sldMk cId="4090630487" sldId="294"/>
            <ac:spMk id="2" creationId="{8BAFC74A-EFB3-99B8-A047-E5C116AA6609}"/>
          </ac:spMkLst>
        </pc:spChg>
        <pc:spChg chg="del mod ord">
          <ac:chgData name="Linlin Yan" userId="374dee16-958d-40d3-a6d4-d8fc4255ca54" providerId="ADAL" clId="{48563081-DFBE-4598-AE39-FD8C09D83710}" dt="2024-09-03T17:31:43.719" v="714" actId="700"/>
          <ac:spMkLst>
            <pc:docMk/>
            <pc:sldMk cId="4090630487" sldId="294"/>
            <ac:spMk id="3" creationId="{DF14FCE4-ACF0-80C4-1705-06E10AA4D8A9}"/>
          </ac:spMkLst>
        </pc:spChg>
        <pc:spChg chg="del">
          <ac:chgData name="Linlin Yan" userId="374dee16-958d-40d3-a6d4-d8fc4255ca54" providerId="ADAL" clId="{48563081-DFBE-4598-AE39-FD8C09D83710}" dt="2024-09-03T17:31:43.719" v="714" actId="700"/>
          <ac:spMkLst>
            <pc:docMk/>
            <pc:sldMk cId="4090630487" sldId="294"/>
            <ac:spMk id="4" creationId="{733E8195-8DBA-7619-5237-D8443A4A2DEF}"/>
          </ac:spMkLst>
        </pc:spChg>
        <pc:spChg chg="add mod ord">
          <ac:chgData name="Linlin Yan" userId="374dee16-958d-40d3-a6d4-d8fc4255ca54" providerId="ADAL" clId="{48563081-DFBE-4598-AE39-FD8C09D83710}" dt="2024-09-03T18:31:18.925" v="1222"/>
          <ac:spMkLst>
            <pc:docMk/>
            <pc:sldMk cId="4090630487" sldId="294"/>
            <ac:spMk id="5" creationId="{A26196DE-2AC0-4FAD-6C08-6C81F284F471}"/>
          </ac:spMkLst>
        </pc:spChg>
        <pc:spChg chg="add">
          <ac:chgData name="Linlin Yan" userId="374dee16-958d-40d3-a6d4-d8fc4255ca54" providerId="ADAL" clId="{48563081-DFBE-4598-AE39-FD8C09D83710}" dt="2024-09-03T17:32:35.363" v="728"/>
          <ac:spMkLst>
            <pc:docMk/>
            <pc:sldMk cId="4090630487" sldId="294"/>
            <ac:spMk id="6" creationId="{F0DC3D44-047E-2B04-11E5-D75B51BAD00C}"/>
          </ac:spMkLst>
        </pc:spChg>
      </pc:sldChg>
      <pc:sldChg chg="add del">
        <pc:chgData name="Linlin Yan" userId="374dee16-958d-40d3-a6d4-d8fc4255ca54" providerId="ADAL" clId="{48563081-DFBE-4598-AE39-FD8C09D83710}" dt="2024-09-03T15:34:13.512" v="182" actId="2696"/>
        <pc:sldMkLst>
          <pc:docMk/>
          <pc:sldMk cId="2420869727" sldId="295"/>
        </pc:sldMkLst>
      </pc:sldChg>
      <pc:sldChg chg="addSp delSp modSp new mod">
        <pc:chgData name="Linlin Yan" userId="374dee16-958d-40d3-a6d4-d8fc4255ca54" providerId="ADAL" clId="{48563081-DFBE-4598-AE39-FD8C09D83710}" dt="2024-09-03T17:42:33.215" v="851"/>
        <pc:sldMkLst>
          <pc:docMk/>
          <pc:sldMk cId="4033937787" sldId="295"/>
        </pc:sldMkLst>
        <pc:spChg chg="mod">
          <ac:chgData name="Linlin Yan" userId="374dee16-958d-40d3-a6d4-d8fc4255ca54" providerId="ADAL" clId="{48563081-DFBE-4598-AE39-FD8C09D83710}" dt="2024-09-03T17:35:02.053" v="755" actId="27636"/>
          <ac:spMkLst>
            <pc:docMk/>
            <pc:sldMk cId="4033937787" sldId="295"/>
            <ac:spMk id="2" creationId="{B1B33E0D-E70D-10B3-EA48-F1F085271E64}"/>
          </ac:spMkLst>
        </pc:spChg>
        <pc:spChg chg="add del mod">
          <ac:chgData name="Linlin Yan" userId="374dee16-958d-40d3-a6d4-d8fc4255ca54" providerId="ADAL" clId="{48563081-DFBE-4598-AE39-FD8C09D83710}" dt="2024-09-03T17:42:33.215" v="851"/>
          <ac:spMkLst>
            <pc:docMk/>
            <pc:sldMk cId="4033937787" sldId="295"/>
            <ac:spMk id="3" creationId="{76254421-CCEE-EA5D-2D11-F15C6FCAF0A9}"/>
          </ac:spMkLst>
        </pc:spChg>
        <pc:spChg chg="add mod">
          <ac:chgData name="Linlin Yan" userId="374dee16-958d-40d3-a6d4-d8fc4255ca54" providerId="ADAL" clId="{48563081-DFBE-4598-AE39-FD8C09D83710}" dt="2024-09-03T17:40:58.927" v="814"/>
          <ac:spMkLst>
            <pc:docMk/>
            <pc:sldMk cId="4033937787" sldId="295"/>
            <ac:spMk id="4" creationId="{1C0517BB-2228-956E-6FBB-8689169F975D}"/>
          </ac:spMkLst>
        </pc:spChg>
      </pc:sldChg>
      <pc:sldChg chg="addSp delSp modSp new mod">
        <pc:chgData name="Linlin Yan" userId="374dee16-958d-40d3-a6d4-d8fc4255ca54" providerId="ADAL" clId="{48563081-DFBE-4598-AE39-FD8C09D83710}" dt="2024-09-03T17:44:08.950" v="884"/>
        <pc:sldMkLst>
          <pc:docMk/>
          <pc:sldMk cId="1832060181" sldId="296"/>
        </pc:sldMkLst>
        <pc:spChg chg="mod">
          <ac:chgData name="Linlin Yan" userId="374dee16-958d-40d3-a6d4-d8fc4255ca54" providerId="ADAL" clId="{48563081-DFBE-4598-AE39-FD8C09D83710}" dt="2024-09-03T17:42:56.917" v="858"/>
          <ac:spMkLst>
            <pc:docMk/>
            <pc:sldMk cId="1832060181" sldId="296"/>
            <ac:spMk id="2" creationId="{5FBD50DF-E8DF-9D2A-30C0-410035954692}"/>
          </ac:spMkLst>
        </pc:spChg>
        <pc:spChg chg="add del mod">
          <ac:chgData name="Linlin Yan" userId="374dee16-958d-40d3-a6d4-d8fc4255ca54" providerId="ADAL" clId="{48563081-DFBE-4598-AE39-FD8C09D83710}" dt="2024-09-03T17:44:08.950" v="884"/>
          <ac:spMkLst>
            <pc:docMk/>
            <pc:sldMk cId="1832060181" sldId="296"/>
            <ac:spMk id="3" creationId="{FB1BEF5D-395B-0CFC-8C18-509575EC1E87}"/>
          </ac:spMkLst>
        </pc:spChg>
        <pc:spChg chg="add mod">
          <ac:chgData name="Linlin Yan" userId="374dee16-958d-40d3-a6d4-d8fc4255ca54" providerId="ADAL" clId="{48563081-DFBE-4598-AE39-FD8C09D83710}" dt="2024-09-03T17:43:08.992" v="860"/>
          <ac:spMkLst>
            <pc:docMk/>
            <pc:sldMk cId="1832060181" sldId="296"/>
            <ac:spMk id="4" creationId="{AE353C4C-CDFB-A422-2E5C-F55D7454A47C}"/>
          </ac:spMkLst>
        </pc:spChg>
      </pc:sldChg>
      <pc:sldChg chg="add del">
        <pc:chgData name="Linlin Yan" userId="374dee16-958d-40d3-a6d4-d8fc4255ca54" providerId="ADAL" clId="{48563081-DFBE-4598-AE39-FD8C09D83710}" dt="2024-09-03T15:34:13.512" v="182" actId="2696"/>
        <pc:sldMkLst>
          <pc:docMk/>
          <pc:sldMk cId="3622438604" sldId="296"/>
        </pc:sldMkLst>
      </pc:sldChg>
      <pc:sldChg chg="addSp modSp new mod">
        <pc:chgData name="Linlin Yan" userId="374dee16-958d-40d3-a6d4-d8fc4255ca54" providerId="ADAL" clId="{48563081-DFBE-4598-AE39-FD8C09D83710}" dt="2024-09-03T18:31:39.455" v="1224"/>
        <pc:sldMkLst>
          <pc:docMk/>
          <pc:sldMk cId="2701848747" sldId="297"/>
        </pc:sldMkLst>
        <pc:spChg chg="mod">
          <ac:chgData name="Linlin Yan" userId="374dee16-958d-40d3-a6d4-d8fc4255ca54" providerId="ADAL" clId="{48563081-DFBE-4598-AE39-FD8C09D83710}" dt="2024-09-03T17:46:46.791" v="908"/>
          <ac:spMkLst>
            <pc:docMk/>
            <pc:sldMk cId="2701848747" sldId="297"/>
            <ac:spMk id="2" creationId="{886635B8-2E32-DB51-23B7-EDCB99ED5224}"/>
          </ac:spMkLst>
        </pc:spChg>
        <pc:spChg chg="mod">
          <ac:chgData name="Linlin Yan" userId="374dee16-958d-40d3-a6d4-d8fc4255ca54" providerId="ADAL" clId="{48563081-DFBE-4598-AE39-FD8C09D83710}" dt="2024-09-03T18:31:39.455" v="1224"/>
          <ac:spMkLst>
            <pc:docMk/>
            <pc:sldMk cId="2701848747" sldId="297"/>
            <ac:spMk id="3" creationId="{1DC5322E-C19C-2E0C-2022-C0343F76B6C0}"/>
          </ac:spMkLst>
        </pc:spChg>
        <pc:spChg chg="add">
          <ac:chgData name="Linlin Yan" userId="374dee16-958d-40d3-a6d4-d8fc4255ca54" providerId="ADAL" clId="{48563081-DFBE-4598-AE39-FD8C09D83710}" dt="2024-09-03T17:49:44.011" v="950"/>
          <ac:spMkLst>
            <pc:docMk/>
            <pc:sldMk cId="2701848747" sldId="297"/>
            <ac:spMk id="4" creationId="{63B41583-9649-A631-71F8-DA8DE61E185C}"/>
          </ac:spMkLst>
        </pc:spChg>
      </pc:sldChg>
      <pc:sldChg chg="modSp new mod">
        <pc:chgData name="Linlin Yan" userId="374dee16-958d-40d3-a6d4-d8fc4255ca54" providerId="ADAL" clId="{48563081-DFBE-4598-AE39-FD8C09D83710}" dt="2024-09-03T18:08:09.772" v="1116"/>
        <pc:sldMkLst>
          <pc:docMk/>
          <pc:sldMk cId="2092628731" sldId="298"/>
        </pc:sldMkLst>
        <pc:spChg chg="mod">
          <ac:chgData name="Linlin Yan" userId="374dee16-958d-40d3-a6d4-d8fc4255ca54" providerId="ADAL" clId="{48563081-DFBE-4598-AE39-FD8C09D83710}" dt="2024-09-03T17:51:28.413" v="969" actId="27636"/>
          <ac:spMkLst>
            <pc:docMk/>
            <pc:sldMk cId="2092628731" sldId="298"/>
            <ac:spMk id="2" creationId="{946CDA25-1C5B-E06B-E071-592159299876}"/>
          </ac:spMkLst>
        </pc:spChg>
        <pc:spChg chg="mod">
          <ac:chgData name="Linlin Yan" userId="374dee16-958d-40d3-a6d4-d8fc4255ca54" providerId="ADAL" clId="{48563081-DFBE-4598-AE39-FD8C09D83710}" dt="2024-09-03T18:08:09.772" v="1116"/>
          <ac:spMkLst>
            <pc:docMk/>
            <pc:sldMk cId="2092628731" sldId="298"/>
            <ac:spMk id="3" creationId="{57AA0FA6-4ACA-7935-E4C1-DBA521562DDD}"/>
          </ac:spMkLst>
        </pc:spChg>
      </pc:sldChg>
      <pc:sldChg chg="modSp add mod">
        <pc:chgData name="Linlin Yan" userId="374dee16-958d-40d3-a6d4-d8fc4255ca54" providerId="ADAL" clId="{48563081-DFBE-4598-AE39-FD8C09D83710}" dt="2024-09-03T18:08:09.772" v="1116"/>
        <pc:sldMkLst>
          <pc:docMk/>
          <pc:sldMk cId="3578497958" sldId="299"/>
        </pc:sldMkLst>
        <pc:spChg chg="mod">
          <ac:chgData name="Linlin Yan" userId="374dee16-958d-40d3-a6d4-d8fc4255ca54" providerId="ADAL" clId="{48563081-DFBE-4598-AE39-FD8C09D83710}" dt="2024-09-03T17:54:03.511" v="1027"/>
          <ac:spMkLst>
            <pc:docMk/>
            <pc:sldMk cId="3578497958" sldId="299"/>
            <ac:spMk id="2" creationId="{946CDA25-1C5B-E06B-E071-592159299876}"/>
          </ac:spMkLst>
        </pc:spChg>
        <pc:spChg chg="mod">
          <ac:chgData name="Linlin Yan" userId="374dee16-958d-40d3-a6d4-d8fc4255ca54" providerId="ADAL" clId="{48563081-DFBE-4598-AE39-FD8C09D83710}" dt="2024-09-03T18:08:09.772" v="1116"/>
          <ac:spMkLst>
            <pc:docMk/>
            <pc:sldMk cId="3578497958" sldId="299"/>
            <ac:spMk id="3" creationId="{57AA0FA6-4ACA-7935-E4C1-DBA521562DDD}"/>
          </ac:spMkLst>
        </pc:spChg>
      </pc:sldChg>
      <pc:sldChg chg="modSp new mod">
        <pc:chgData name="Linlin Yan" userId="374dee16-958d-40d3-a6d4-d8fc4255ca54" providerId="ADAL" clId="{48563081-DFBE-4598-AE39-FD8C09D83710}" dt="2024-09-03T18:20:33.328" v="1144" actId="27636"/>
        <pc:sldMkLst>
          <pc:docMk/>
          <pc:sldMk cId="869747880" sldId="300"/>
        </pc:sldMkLst>
        <pc:spChg chg="mod">
          <ac:chgData name="Linlin Yan" userId="374dee16-958d-40d3-a6d4-d8fc4255ca54" providerId="ADAL" clId="{48563081-DFBE-4598-AE39-FD8C09D83710}" dt="2024-09-03T18:00:45.192" v="1031" actId="27636"/>
          <ac:spMkLst>
            <pc:docMk/>
            <pc:sldMk cId="869747880" sldId="300"/>
            <ac:spMk id="2" creationId="{20D6535E-1608-530C-830B-22CD63AAE4DE}"/>
          </ac:spMkLst>
        </pc:spChg>
        <pc:spChg chg="mod">
          <ac:chgData name="Linlin Yan" userId="374dee16-958d-40d3-a6d4-d8fc4255ca54" providerId="ADAL" clId="{48563081-DFBE-4598-AE39-FD8C09D83710}" dt="2024-09-03T18:20:33.328" v="1144" actId="27636"/>
          <ac:spMkLst>
            <pc:docMk/>
            <pc:sldMk cId="869747880" sldId="300"/>
            <ac:spMk id="3" creationId="{CCDB8567-AEE2-0BBD-C894-59B6F5510127}"/>
          </ac:spMkLst>
        </pc:spChg>
      </pc:sldChg>
      <pc:sldChg chg="addSp modSp new mod ord">
        <pc:chgData name="Linlin Yan" userId="374dee16-958d-40d3-a6d4-d8fc4255ca54" providerId="ADAL" clId="{48563081-DFBE-4598-AE39-FD8C09D83710}" dt="2024-09-03T19:12:37.540" v="1793"/>
        <pc:sldMkLst>
          <pc:docMk/>
          <pc:sldMk cId="489287835" sldId="301"/>
        </pc:sldMkLst>
        <pc:spChg chg="mod">
          <ac:chgData name="Linlin Yan" userId="374dee16-958d-40d3-a6d4-d8fc4255ca54" providerId="ADAL" clId="{48563081-DFBE-4598-AE39-FD8C09D83710}" dt="2024-09-03T18:51:02.417" v="1414"/>
          <ac:spMkLst>
            <pc:docMk/>
            <pc:sldMk cId="489287835" sldId="301"/>
            <ac:spMk id="2" creationId="{D55C6A37-5E6E-BC49-C7C2-CD96E89D491D}"/>
          </ac:spMkLst>
        </pc:spChg>
        <pc:spChg chg="mod">
          <ac:chgData name="Linlin Yan" userId="374dee16-958d-40d3-a6d4-d8fc4255ca54" providerId="ADAL" clId="{48563081-DFBE-4598-AE39-FD8C09D83710}" dt="2024-09-03T19:12:37.540" v="1793"/>
          <ac:spMkLst>
            <pc:docMk/>
            <pc:sldMk cId="489287835" sldId="301"/>
            <ac:spMk id="3" creationId="{CD33307A-01CD-4E7F-255E-54FC68B23CB7}"/>
          </ac:spMkLst>
        </pc:spChg>
        <pc:spChg chg="add">
          <ac:chgData name="Linlin Yan" userId="374dee16-958d-40d3-a6d4-d8fc4255ca54" providerId="ADAL" clId="{48563081-DFBE-4598-AE39-FD8C09D83710}" dt="2024-09-03T18:07:33.572" v="1096"/>
          <ac:spMkLst>
            <pc:docMk/>
            <pc:sldMk cId="489287835" sldId="301"/>
            <ac:spMk id="5" creationId="{670B7317-097B-71D9-9EAF-9903D6992576}"/>
          </ac:spMkLst>
        </pc:spChg>
        <pc:spChg chg="add">
          <ac:chgData name="Linlin Yan" userId="374dee16-958d-40d3-a6d4-d8fc4255ca54" providerId="ADAL" clId="{48563081-DFBE-4598-AE39-FD8C09D83710}" dt="2024-09-03T18:33:04.675" v="1239"/>
          <ac:spMkLst>
            <pc:docMk/>
            <pc:sldMk cId="489287835" sldId="301"/>
            <ac:spMk id="6" creationId="{A5B6DF1B-1AA0-CD1C-4D5C-A273C06488D9}"/>
          </ac:spMkLst>
        </pc:spChg>
      </pc:sldChg>
      <pc:sldChg chg="addSp delSp modSp new mod">
        <pc:chgData name="Linlin Yan" userId="374dee16-958d-40d3-a6d4-d8fc4255ca54" providerId="ADAL" clId="{48563081-DFBE-4598-AE39-FD8C09D83710}" dt="2024-09-03T18:25:26.109" v="1172" actId="1582"/>
        <pc:sldMkLst>
          <pc:docMk/>
          <pc:sldMk cId="2845084925" sldId="302"/>
        </pc:sldMkLst>
        <pc:spChg chg="mod">
          <ac:chgData name="Linlin Yan" userId="374dee16-958d-40d3-a6d4-d8fc4255ca54" providerId="ADAL" clId="{48563081-DFBE-4598-AE39-FD8C09D83710}" dt="2024-09-03T18:24:49.476" v="1167"/>
          <ac:spMkLst>
            <pc:docMk/>
            <pc:sldMk cId="2845084925" sldId="302"/>
            <ac:spMk id="2" creationId="{5980220F-36BC-418B-979B-2F31E5455B04}"/>
          </ac:spMkLst>
        </pc:spChg>
        <pc:spChg chg="del">
          <ac:chgData name="Linlin Yan" userId="374dee16-958d-40d3-a6d4-d8fc4255ca54" providerId="ADAL" clId="{48563081-DFBE-4598-AE39-FD8C09D83710}" dt="2024-09-03T18:24:53.169" v="1168" actId="22"/>
          <ac:spMkLst>
            <pc:docMk/>
            <pc:sldMk cId="2845084925" sldId="302"/>
            <ac:spMk id="3" creationId="{4D9DAD1B-A5D0-00E8-7EB1-220D05BB9053}"/>
          </ac:spMkLst>
        </pc:spChg>
        <pc:spChg chg="add mod">
          <ac:chgData name="Linlin Yan" userId="374dee16-958d-40d3-a6d4-d8fc4255ca54" providerId="ADAL" clId="{48563081-DFBE-4598-AE39-FD8C09D83710}" dt="2024-09-03T18:25:26.109" v="1172" actId="1582"/>
          <ac:spMkLst>
            <pc:docMk/>
            <pc:sldMk cId="2845084925" sldId="302"/>
            <ac:spMk id="7" creationId="{3B1CFB22-64BF-72EA-00DC-1464C008E8BA}"/>
          </ac:spMkLst>
        </pc:spChg>
        <pc:picChg chg="add mod ord">
          <ac:chgData name="Linlin Yan" userId="374dee16-958d-40d3-a6d4-d8fc4255ca54" providerId="ADAL" clId="{48563081-DFBE-4598-AE39-FD8C09D83710}" dt="2024-09-03T18:24:53.169" v="1168" actId="22"/>
          <ac:picMkLst>
            <pc:docMk/>
            <pc:sldMk cId="2845084925" sldId="302"/>
            <ac:picMk id="6" creationId="{DBD6A4F7-6961-683E-C623-C23A675CE3F0}"/>
          </ac:picMkLst>
        </pc:picChg>
      </pc:sldChg>
      <pc:sldChg chg="addSp modSp new mod">
        <pc:chgData name="Linlin Yan" userId="374dee16-958d-40d3-a6d4-d8fc4255ca54" providerId="ADAL" clId="{48563081-DFBE-4598-AE39-FD8C09D83710}" dt="2024-09-03T18:31:55.697" v="1229"/>
        <pc:sldMkLst>
          <pc:docMk/>
          <pc:sldMk cId="3496196547" sldId="303"/>
        </pc:sldMkLst>
        <pc:spChg chg="mod">
          <ac:chgData name="Linlin Yan" userId="374dee16-958d-40d3-a6d4-d8fc4255ca54" providerId="ADAL" clId="{48563081-DFBE-4598-AE39-FD8C09D83710}" dt="2024-09-03T18:28:09.780" v="1187"/>
          <ac:spMkLst>
            <pc:docMk/>
            <pc:sldMk cId="3496196547" sldId="303"/>
            <ac:spMk id="2" creationId="{6CEF9B7C-C154-7B84-B031-BC3373A8184A}"/>
          </ac:spMkLst>
        </pc:spChg>
        <pc:spChg chg="mod">
          <ac:chgData name="Linlin Yan" userId="374dee16-958d-40d3-a6d4-d8fc4255ca54" providerId="ADAL" clId="{48563081-DFBE-4598-AE39-FD8C09D83710}" dt="2024-09-03T18:31:55.697" v="1229"/>
          <ac:spMkLst>
            <pc:docMk/>
            <pc:sldMk cId="3496196547" sldId="303"/>
            <ac:spMk id="3" creationId="{AD5BF558-1067-BFA9-33F3-71E978A22571}"/>
          </ac:spMkLst>
        </pc:spChg>
        <pc:spChg chg="add">
          <ac:chgData name="Linlin Yan" userId="374dee16-958d-40d3-a6d4-d8fc4255ca54" providerId="ADAL" clId="{48563081-DFBE-4598-AE39-FD8C09D83710}" dt="2024-09-03T18:28:47.846" v="1191"/>
          <ac:spMkLst>
            <pc:docMk/>
            <pc:sldMk cId="3496196547" sldId="303"/>
            <ac:spMk id="5" creationId="{0CC3A5B0-49E6-1868-BFEE-97415AE7366F}"/>
          </ac:spMkLst>
        </pc:spChg>
        <pc:spChg chg="add">
          <ac:chgData name="Linlin Yan" userId="374dee16-958d-40d3-a6d4-d8fc4255ca54" providerId="ADAL" clId="{48563081-DFBE-4598-AE39-FD8C09D83710}" dt="2024-09-03T18:29:52.534" v="1197"/>
          <ac:spMkLst>
            <pc:docMk/>
            <pc:sldMk cId="3496196547" sldId="303"/>
            <ac:spMk id="6" creationId="{02761E76-ACF3-3A9F-C5B2-670C2F1C3A83}"/>
          </ac:spMkLst>
        </pc:spChg>
      </pc:sldChg>
      <pc:sldChg chg="modSp new mod">
        <pc:chgData name="Linlin Yan" userId="374dee16-958d-40d3-a6d4-d8fc4255ca54" providerId="ADAL" clId="{48563081-DFBE-4598-AE39-FD8C09D83710}" dt="2024-09-03T19:04:31.282" v="1726"/>
        <pc:sldMkLst>
          <pc:docMk/>
          <pc:sldMk cId="3461200785" sldId="304"/>
        </pc:sldMkLst>
        <pc:spChg chg="mod">
          <ac:chgData name="Linlin Yan" userId="374dee16-958d-40d3-a6d4-d8fc4255ca54" providerId="ADAL" clId="{48563081-DFBE-4598-AE39-FD8C09D83710}" dt="2024-09-03T18:35:52.966" v="1306" actId="27636"/>
          <ac:spMkLst>
            <pc:docMk/>
            <pc:sldMk cId="3461200785" sldId="304"/>
            <ac:spMk id="2" creationId="{690D4C07-8F62-98FC-4A05-F4EDFEC288F6}"/>
          </ac:spMkLst>
        </pc:spChg>
        <pc:spChg chg="mod">
          <ac:chgData name="Linlin Yan" userId="374dee16-958d-40d3-a6d4-d8fc4255ca54" providerId="ADAL" clId="{48563081-DFBE-4598-AE39-FD8C09D83710}" dt="2024-09-03T19:04:31.282" v="1726"/>
          <ac:spMkLst>
            <pc:docMk/>
            <pc:sldMk cId="3461200785" sldId="304"/>
            <ac:spMk id="3" creationId="{3C912E0D-0C45-FDD8-9CFE-79E56DCA4A84}"/>
          </ac:spMkLst>
        </pc:spChg>
      </pc:sldChg>
      <pc:sldChg chg="modSp new mod">
        <pc:chgData name="Linlin Yan" userId="374dee16-958d-40d3-a6d4-d8fc4255ca54" providerId="ADAL" clId="{48563081-DFBE-4598-AE39-FD8C09D83710}" dt="2024-09-03T19:12:37.540" v="1793"/>
        <pc:sldMkLst>
          <pc:docMk/>
          <pc:sldMk cId="3930662026" sldId="305"/>
        </pc:sldMkLst>
        <pc:spChg chg="mod">
          <ac:chgData name="Linlin Yan" userId="374dee16-958d-40d3-a6d4-d8fc4255ca54" providerId="ADAL" clId="{48563081-DFBE-4598-AE39-FD8C09D83710}" dt="2024-09-03T18:50:34.360" v="1400"/>
          <ac:spMkLst>
            <pc:docMk/>
            <pc:sldMk cId="3930662026" sldId="305"/>
            <ac:spMk id="2" creationId="{D859CE87-7766-308D-EDC7-197BE0F6AFA9}"/>
          </ac:spMkLst>
        </pc:spChg>
        <pc:spChg chg="mod">
          <ac:chgData name="Linlin Yan" userId="374dee16-958d-40d3-a6d4-d8fc4255ca54" providerId="ADAL" clId="{48563081-DFBE-4598-AE39-FD8C09D83710}" dt="2024-09-03T19:12:37.540" v="1793"/>
          <ac:spMkLst>
            <pc:docMk/>
            <pc:sldMk cId="3930662026" sldId="305"/>
            <ac:spMk id="3" creationId="{DD4DC110-DD2D-DAFC-CBEF-FE3FDCBBC08B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9:03:16.034" v="1710" actId="1076"/>
        <pc:sldMkLst>
          <pc:docMk/>
          <pc:sldMk cId="3771932078" sldId="306"/>
        </pc:sldMkLst>
        <pc:spChg chg="del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2" creationId="{BE944DD8-C7C3-1437-3D24-E7CB17D717EC}"/>
          </ac:spMkLst>
        </pc:spChg>
        <pc:spChg chg="del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3" creationId="{163CEBAF-AD29-FC67-9CE5-883ED133E4B2}"/>
          </ac:spMkLst>
        </pc:spChg>
        <pc:spChg chg="mod ord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4" creationId="{34F81A77-4CA4-E2AE-DE10-96A87722A245}"/>
          </ac:spMkLst>
        </pc:spChg>
        <pc:spChg chg="add mod">
          <ac:chgData name="Linlin Yan" userId="374dee16-958d-40d3-a6d4-d8fc4255ca54" providerId="ADAL" clId="{48563081-DFBE-4598-AE39-FD8C09D83710}" dt="2024-09-03T19:03:02.832" v="1709" actId="1076"/>
          <ac:spMkLst>
            <pc:docMk/>
            <pc:sldMk cId="3771932078" sldId="306"/>
            <ac:spMk id="10" creationId="{A0E7EBE9-3B24-CD6F-2AB3-B3A9F90837FE}"/>
          </ac:spMkLst>
        </pc:spChg>
        <pc:spChg chg="add mod">
          <ac:chgData name="Linlin Yan" userId="374dee16-958d-40d3-a6d4-d8fc4255ca54" providerId="ADAL" clId="{48563081-DFBE-4598-AE39-FD8C09D83710}" dt="2024-09-03T19:03:16.034" v="1710" actId="1076"/>
          <ac:spMkLst>
            <pc:docMk/>
            <pc:sldMk cId="3771932078" sldId="306"/>
            <ac:spMk id="12" creationId="{E5E2DF7C-5E9C-14FD-5545-C3A6C06C9B8B}"/>
          </ac:spMkLst>
        </pc:spChg>
        <pc:grpChg chg="add mod">
          <ac:chgData name="Linlin Yan" userId="374dee16-958d-40d3-a6d4-d8fc4255ca54" providerId="ADAL" clId="{48563081-DFBE-4598-AE39-FD8C09D83710}" dt="2024-09-03T19:03:16.034" v="1710" actId="1076"/>
          <ac:grpSpMkLst>
            <pc:docMk/>
            <pc:sldMk cId="3771932078" sldId="306"/>
            <ac:grpSpMk id="13" creationId="{35C55232-F294-B469-01BF-5D1D02F79EA6}"/>
          </ac:grpSpMkLst>
        </pc:grpChg>
        <pc:picChg chg="add mod">
          <ac:chgData name="Linlin Yan" userId="374dee16-958d-40d3-a6d4-d8fc4255ca54" providerId="ADAL" clId="{48563081-DFBE-4598-AE39-FD8C09D83710}" dt="2024-09-03T19:02:56.308" v="1708" actId="1076"/>
          <ac:picMkLst>
            <pc:docMk/>
            <pc:sldMk cId="3771932078" sldId="306"/>
            <ac:picMk id="6" creationId="{B1E04AC0-70A9-6553-9BAA-B8A829AA5920}"/>
          </ac:picMkLst>
        </pc:picChg>
        <pc:picChg chg="add mod">
          <ac:chgData name="Linlin Yan" userId="374dee16-958d-40d3-a6d4-d8fc4255ca54" providerId="ADAL" clId="{48563081-DFBE-4598-AE39-FD8C09D83710}" dt="2024-09-03T19:02:56.308" v="1708" actId="1076"/>
          <ac:picMkLst>
            <pc:docMk/>
            <pc:sldMk cId="3771932078" sldId="306"/>
            <ac:picMk id="8" creationId="{477EFA1E-7761-8C54-42F6-06A98A14F550}"/>
          </ac:picMkLst>
        </pc:picChg>
        <pc:picChg chg="add mod">
          <ac:chgData name="Linlin Yan" userId="374dee16-958d-40d3-a6d4-d8fc4255ca54" providerId="ADAL" clId="{48563081-DFBE-4598-AE39-FD8C09D83710}" dt="2024-09-03T19:03:16.034" v="1710" actId="1076"/>
          <ac:picMkLst>
            <pc:docMk/>
            <pc:sldMk cId="3771932078" sldId="306"/>
            <ac:picMk id="9218" creationId="{ADF5ED25-23FA-2ACF-F4E6-435EE5A09AA4}"/>
          </ac:picMkLst>
        </pc:picChg>
      </pc:sldChg>
      <pc:sldChg chg="addSp delSp modSp new mod">
        <pc:chgData name="Linlin Yan" userId="374dee16-958d-40d3-a6d4-d8fc4255ca54" providerId="ADAL" clId="{48563081-DFBE-4598-AE39-FD8C09D83710}" dt="2024-09-03T23:10:52.285" v="1829" actId="20577"/>
        <pc:sldMkLst>
          <pc:docMk/>
          <pc:sldMk cId="798778067" sldId="307"/>
        </pc:sldMkLst>
        <pc:spChg chg="mod">
          <ac:chgData name="Linlin Yan" userId="374dee16-958d-40d3-a6d4-d8fc4255ca54" providerId="ADAL" clId="{48563081-DFBE-4598-AE39-FD8C09D83710}" dt="2024-09-03T19:22:35.861" v="1801" actId="27636"/>
          <ac:spMkLst>
            <pc:docMk/>
            <pc:sldMk cId="798778067" sldId="307"/>
            <ac:spMk id="2" creationId="{17FDC6FD-5D8D-B666-4B94-A34D8C7AE000}"/>
          </ac:spMkLst>
        </pc:spChg>
        <pc:spChg chg="add del mod">
          <ac:chgData name="Linlin Yan" userId="374dee16-958d-40d3-a6d4-d8fc4255ca54" providerId="ADAL" clId="{48563081-DFBE-4598-AE39-FD8C09D83710}" dt="2024-09-03T23:10:52.285" v="1829" actId="20577"/>
          <ac:spMkLst>
            <pc:docMk/>
            <pc:sldMk cId="798778067" sldId="307"/>
            <ac:spMk id="3" creationId="{0BFA3BC7-D576-9B05-3A4C-8A990321D4CC}"/>
          </ac:spMkLst>
        </pc:spChg>
        <pc:spChg chg="add mod">
          <ac:chgData name="Linlin Yan" userId="374dee16-958d-40d3-a6d4-d8fc4255ca54" providerId="ADAL" clId="{48563081-DFBE-4598-AE39-FD8C09D83710}" dt="2024-09-03T19:22:39.774" v="1803"/>
          <ac:spMkLst>
            <pc:docMk/>
            <pc:sldMk cId="798778067" sldId="307"/>
            <ac:spMk id="5" creationId="{36B27874-504D-B4C3-79E3-6A59F217C6BE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9:24:21.947" v="1824" actId="20577"/>
        <pc:sldMkLst>
          <pc:docMk/>
          <pc:sldMk cId="27919827" sldId="308"/>
        </pc:sldMkLst>
        <pc:spChg chg="mod ord">
          <ac:chgData name="Linlin Yan" userId="374dee16-958d-40d3-a6d4-d8fc4255ca54" providerId="ADAL" clId="{48563081-DFBE-4598-AE39-FD8C09D83710}" dt="2024-09-03T19:24:00.381" v="1812" actId="700"/>
          <ac:spMkLst>
            <pc:docMk/>
            <pc:sldMk cId="27919827" sldId="308"/>
            <ac:spMk id="2" creationId="{211D8A6F-CB90-7B25-273E-C462018D1CD7}"/>
          </ac:spMkLst>
        </pc:spChg>
        <pc:spChg chg="add mod ord">
          <ac:chgData name="Linlin Yan" userId="374dee16-958d-40d3-a6d4-d8fc4255ca54" providerId="ADAL" clId="{48563081-DFBE-4598-AE39-FD8C09D83710}" dt="2024-09-03T19:24:02.996" v="1815"/>
          <ac:spMkLst>
            <pc:docMk/>
            <pc:sldMk cId="27919827" sldId="308"/>
            <ac:spMk id="3" creationId="{BAD53F82-AEA1-4E82-8384-FE13CE442FC4}"/>
          </ac:spMkLst>
        </pc:spChg>
        <pc:spChg chg="add del mod ord">
          <ac:chgData name="Linlin Yan" userId="374dee16-958d-40d3-a6d4-d8fc4255ca54" providerId="ADAL" clId="{48563081-DFBE-4598-AE39-FD8C09D83710}" dt="2024-09-03T19:24:21.947" v="1824" actId="20577"/>
          <ac:spMkLst>
            <pc:docMk/>
            <pc:sldMk cId="27919827" sldId="308"/>
            <ac:spMk id="4" creationId="{0E23E0FF-19A8-D670-96D0-3855BF1CD664}"/>
          </ac:spMkLst>
        </pc:spChg>
        <pc:spChg chg="add mod">
          <ac:chgData name="Linlin Yan" userId="374dee16-958d-40d3-a6d4-d8fc4255ca54" providerId="ADAL" clId="{48563081-DFBE-4598-AE39-FD8C09D83710}" dt="2024-09-03T19:24:06.193" v="1817"/>
          <ac:spMkLst>
            <pc:docMk/>
            <pc:sldMk cId="27919827" sldId="308"/>
            <ac:spMk id="5" creationId="{1C6064BB-CA5B-B4AD-2847-463A0A6A8F7B}"/>
          </ac:spMkLst>
        </pc:spChg>
      </pc:sldChg>
      <pc:sldMasterChg chg="modSp setBg modSldLayout">
        <pc:chgData name="Linlin Yan" userId="374dee16-958d-40d3-a6d4-d8fc4255ca54" providerId="ADAL" clId="{48563081-DFBE-4598-AE39-FD8C09D83710}" dt="2024-09-03T17:07:12.751" v="628"/>
        <pc:sldMasterMkLst>
          <pc:docMk/>
          <pc:sldMasterMk cId="377947810" sldId="2147483648"/>
        </pc:sldMasterMkLst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2" creationId="{0FDA4224-F4E4-47A4-ACF7-2317493908AE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3" creationId="{31679907-DC49-4B86-A34C-C97DBC26A938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4" creationId="{25DBC8A0-34FC-4B6E-B42B-A721267D890E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5" creationId="{609AC0B6-4CC4-4E41-8A4D-F62E17F28576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6" creationId="{F6C0E9BD-90BD-46AE-8A0D-06796ADB760A}"/>
          </ac:spMkLst>
        </pc:sp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3529135374" sldId="2147483649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716365066" sldId="2147483650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198566329" sldId="2147483651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2457476373" sldId="2147483652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682758168" sldId="2147483653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907481703" sldId="2147483654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522769076" sldId="2147483655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423952178" sldId="2147483656"/>
          </pc:sldLayoutMkLst>
        </pc:sldLayoutChg>
        <pc:sldLayoutChg chg="addSp delSp modSp mod 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773368359" sldId="2147483657"/>
          </pc:sldLayoutMkLst>
          <pc:spChg chg="add mod">
            <ac:chgData name="Linlin Yan" userId="374dee16-958d-40d3-a6d4-d8fc4255ca54" providerId="ADAL" clId="{48563081-DFBE-4598-AE39-FD8C09D83710}" dt="2024-09-03T17:00:34.874" v="414"/>
            <ac:spMkLst>
              <pc:docMk/>
              <pc:sldMasterMk cId="377947810" sldId="2147483648"/>
              <pc:sldLayoutMk cId="773368359" sldId="2147483657"/>
              <ac:spMk id="2" creationId="{692821D4-95AD-362D-2B4B-D79911EA47DC}"/>
            </ac:spMkLst>
          </pc:spChg>
          <pc:spChg chg="del">
            <ac:chgData name="Linlin Yan" userId="374dee16-958d-40d3-a6d4-d8fc4255ca54" providerId="ADAL" clId="{48563081-DFBE-4598-AE39-FD8C09D83710}" dt="2024-09-03T17:00:34.552" v="413" actId="478"/>
            <ac:spMkLst>
              <pc:docMk/>
              <pc:sldMasterMk cId="377947810" sldId="2147483648"/>
              <pc:sldLayoutMk cId="773368359" sldId="2147483657"/>
              <ac:spMk id="10" creationId="{BE74424A-B64B-7C94-68C4-32BBA91D53AB}"/>
            </ac:spMkLst>
          </pc:spChg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352026788" sldId="2147483658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4069904905" sldId="2147483659"/>
          </pc:sldLayoutMkLst>
        </pc:sldLayoutChg>
      </pc:sldMasterChg>
    </pc:docChg>
  </pc:docChgLst>
  <pc:docChgLst>
    <pc:chgData name="Linlin Yan" userId="374dee16-958d-40d3-a6d4-d8fc4255ca54" providerId="ADAL" clId="{8BC4D987-7C24-43FF-96C8-9DB94FB96374}"/>
    <pc:docChg chg="undo custSel modSld">
      <pc:chgData name="Linlin Yan" userId="374dee16-958d-40d3-a6d4-d8fc4255ca54" providerId="ADAL" clId="{8BC4D987-7C24-43FF-96C8-9DB94FB96374}" dt="2024-09-08T04:24:16.624" v="123" actId="14100"/>
      <pc:docMkLst>
        <pc:docMk/>
      </pc:docMkLst>
      <pc:sldChg chg="addSp delSp modSp mod">
        <pc:chgData name="Linlin Yan" userId="374dee16-958d-40d3-a6d4-d8fc4255ca54" providerId="ADAL" clId="{8BC4D987-7C24-43FF-96C8-9DB94FB96374}" dt="2024-09-08T04:24:16.624" v="123" actId="14100"/>
        <pc:sldMkLst>
          <pc:docMk/>
          <pc:sldMk cId="4272575995" sldId="256"/>
        </pc:sldMkLst>
        <pc:spChg chg="mod">
          <ac:chgData name="Linlin Yan" userId="374dee16-958d-40d3-a6d4-d8fc4255ca54" providerId="ADAL" clId="{8BC4D987-7C24-43FF-96C8-9DB94FB96374}" dt="2024-09-08T04:21:34.748" v="79" actId="20577"/>
          <ac:spMkLst>
            <pc:docMk/>
            <pc:sldMk cId="4272575995" sldId="256"/>
            <ac:spMk id="3" creationId="{1F16C166-9ECE-1F6A-CB42-C76E0F346BF3}"/>
          </ac:spMkLst>
        </pc:spChg>
        <pc:spChg chg="add mod">
          <ac:chgData name="Linlin Yan" userId="374dee16-958d-40d3-a6d4-d8fc4255ca54" providerId="ADAL" clId="{8BC4D987-7C24-43FF-96C8-9DB94FB96374}" dt="2024-09-08T04:22:51.835" v="106" actId="1038"/>
          <ac:spMkLst>
            <pc:docMk/>
            <pc:sldMk cId="4272575995" sldId="256"/>
            <ac:spMk id="8" creationId="{741531D4-192D-2244-E1CF-E4DABE36B939}"/>
          </ac:spMkLst>
        </pc:spChg>
        <pc:spChg chg="mod">
          <ac:chgData name="Linlin Yan" userId="374dee16-958d-40d3-a6d4-d8fc4255ca54" providerId="ADAL" clId="{8BC4D987-7C24-43FF-96C8-9DB94FB96374}" dt="2024-09-08T04:23:18.235" v="120" actId="20577"/>
          <ac:spMkLst>
            <pc:docMk/>
            <pc:sldMk cId="4272575995" sldId="256"/>
            <ac:spMk id="18" creationId="{687164CC-A4F0-5BD9-6212-29728903452F}"/>
          </ac:spMkLst>
        </pc:spChg>
        <pc:picChg chg="add mod">
          <ac:chgData name="Linlin Yan" userId="374dee16-958d-40d3-a6d4-d8fc4255ca54" providerId="ADAL" clId="{8BC4D987-7C24-43FF-96C8-9DB94FB96374}" dt="2024-09-08T04:24:16.624" v="123" actId="14100"/>
          <ac:picMkLst>
            <pc:docMk/>
            <pc:sldMk cId="4272575995" sldId="256"/>
            <ac:picMk id="2" creationId="{C1005C2F-C3BF-0924-CF5B-EE2283B7BAAF}"/>
          </ac:picMkLst>
        </pc:picChg>
        <pc:picChg chg="add del mod">
          <ac:chgData name="Linlin Yan" userId="374dee16-958d-40d3-a6d4-d8fc4255ca54" providerId="ADAL" clId="{8BC4D987-7C24-43FF-96C8-9DB94FB96374}" dt="2024-09-08T04:17:08.289" v="16" actId="478"/>
          <ac:picMkLst>
            <pc:docMk/>
            <pc:sldMk cId="4272575995" sldId="256"/>
            <ac:picMk id="5" creationId="{3AD64243-7610-36A4-45F3-060C69035ACA}"/>
          </ac:picMkLst>
        </pc:picChg>
        <pc:picChg chg="add mod">
          <ac:chgData name="Linlin Yan" userId="374dee16-958d-40d3-a6d4-d8fc4255ca54" providerId="ADAL" clId="{8BC4D987-7C24-43FF-96C8-9DB94FB96374}" dt="2024-09-08T04:17:51.999" v="21" actId="1076"/>
          <ac:picMkLst>
            <pc:docMk/>
            <pc:sldMk cId="4272575995" sldId="256"/>
            <ac:picMk id="7" creationId="{B5768A2F-6D4C-8F27-D5C1-CF96D428D4D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F97E868-6A79-79DE-A0F8-3610CA790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5AE25-C103-7B8E-0336-8FD25DEDC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38A89-25E3-42CF-9CCA-AF5B05D5ECB5}" type="datetimeFigureOut">
              <a:rPr lang="zh-CN" altLang="en-US" smtClean="0"/>
              <a:t>2024/9/8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6C05A-89F3-4AD9-BF45-D07EB41458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B3DD29-D4A2-6483-53FB-1D2D5810E5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A8F5-5C2A-4AE6-AD73-A2B2AD11B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2AE2-8AF6-42F5-9A31-D9D3BC8A134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94E3D-C99C-48C7-862C-20FC1A3F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4E3D-C99C-48C7-862C-20FC1A3F81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9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28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484-6A8A-4F95-8A39-009F03AEB913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C23-F630-4B3F-9CD7-B89730F3E3E9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51248" y="365125"/>
            <a:ext cx="60255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9955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5B7-1C58-4102-8919-176A16536F85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174-1F40-4992-BAE0-BFEA0C8BC700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A24-2EDC-48E1-9C5D-A4ADBD821C8E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111-2D81-44E5-BE44-091B7EB54BE6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12609"/>
            <a:ext cx="5157787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8498"/>
            <a:ext cx="5157787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12609"/>
            <a:ext cx="5183188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68498"/>
            <a:ext cx="5183188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564-3B15-4856-9CF5-24E1195739D3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365A663-A443-89E3-D563-B1832E8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25E3-CBD3-4866-951E-F20CA50E6C70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932D-329E-4FF6-A409-DA446C9696AE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28" y="1019133"/>
            <a:ext cx="6368484" cy="51578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654D-4F2F-4F9C-BF48-0F06B8D23D9B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7EDFA-58C1-6A0D-A6F9-08EA5F3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4AD73B1-FC68-55EC-3E7A-D9EF956ED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86904" y="1019133"/>
            <a:ext cx="6368484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0179-C729-43EB-80DE-1523CF227397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2821D4-95AD-362D-2B4B-D79911EA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9133"/>
            <a:ext cx="10515600" cy="515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87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8EEDF45-3D79-413C-BD5F-31DDC07D295F}" type="datetime1">
              <a:rPr lang="en-US" altLang="zh-CN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9283" y="6356350"/>
            <a:ext cx="725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5820" y="6356350"/>
            <a:ext cx="1187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nlin.yan@bioinfo.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le-cell-papers.bioinfo-assist.com/" TargetMode="External"/><Relationship Id="rId2" Type="http://schemas.openxmlformats.org/officeDocument/2006/relationships/hyperlink" Target="https://github.com/Winnie09/GPTCell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med-dl.bioinfo-assist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3837/" TargetMode="External"/><Relationship Id="rId3" Type="http://schemas.openxmlformats.org/officeDocument/2006/relationships/hyperlink" Target="https://kimi.moonshot.cn/" TargetMode="External"/><Relationship Id="rId7" Type="http://schemas.openxmlformats.org/officeDocument/2006/relationships/hyperlink" Target="https://ai-bot.cn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.iflytek.com/" TargetMode="External"/><Relationship Id="rId5" Type="http://schemas.openxmlformats.org/officeDocument/2006/relationships/hyperlink" Target="https://lumina.sh/" TargetMode="External"/><Relationship Id="rId4" Type="http://schemas.openxmlformats.org/officeDocument/2006/relationships/hyperlink" Target="https://metaso.cn/" TargetMode="External"/><Relationship Id="rId9" Type="http://schemas.openxmlformats.org/officeDocument/2006/relationships/hyperlink" Target="https://www.ncbi.nlm.nih.gov/books/NBK1734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F60BCBAF-8FC1-98F5-1ACC-4571ECAF3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生物信息学中的信息搜索方法</a:t>
            </a:r>
          </a:p>
        </p:txBody>
      </p:sp>
      <p:sp>
        <p:nvSpPr>
          <p:cNvPr id="18" name="副标题 17">
            <a:extLst>
              <a:ext uri="{FF2B5EF4-FFF2-40B4-BE49-F238E27FC236}">
                <a16:creationId xmlns:a16="http://schemas.microsoft.com/office/drawing/2014/main" id="{687164CC-A4F0-5BD9-6212-29728903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颜林林（</a:t>
            </a:r>
            <a:r>
              <a:rPr lang="en-US" altLang="zh-CN" dirty="0">
                <a:hlinkClick r:id="rId3"/>
              </a:rPr>
              <a:t>linlin.yan@bioinfo.app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北京生信助力科技有限公司（</a:t>
            </a:r>
            <a:r>
              <a:rPr lang="en-US" altLang="zh-CN" dirty="0"/>
              <a:t>Bioinformatics Assistance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2024/9/9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6C166-9ECE-1F6A-CB42-C76E0F346BF3}"/>
              </a:ext>
            </a:extLst>
          </p:cNvPr>
          <p:cNvSpPr txBox="1"/>
          <p:nvPr/>
        </p:nvSpPr>
        <p:spPr>
          <a:xfrm>
            <a:off x="703509" y="660698"/>
            <a:ext cx="10490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实用生物信息技术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</a:t>
            </a:r>
            <a:endParaRPr lang="en-US" altLang="zh-CN" sz="2400" i="0" dirty="0">
              <a:solidFill>
                <a:srgbClr val="000000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C1005C2F-C3BF-0924-CF5B-EE2283B7B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1141" y="406836"/>
            <a:ext cx="1722920" cy="17229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768A2F-6D4C-8F27-D5C1-CF96D428D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023" y="4994145"/>
            <a:ext cx="1203157" cy="12031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1531D4-192D-2244-E1CF-E4DABE36B939}"/>
              </a:ext>
            </a:extLst>
          </p:cNvPr>
          <p:cNvSpPr txBox="1"/>
          <p:nvPr/>
        </p:nvSpPr>
        <p:spPr>
          <a:xfrm>
            <a:off x="9881516" y="619128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扫描下载本课件</a:t>
            </a:r>
          </a:p>
        </p:txBody>
      </p:sp>
    </p:spTree>
    <p:extLst>
      <p:ext uri="{BB962C8B-B14F-4D97-AF65-F5344CB8AC3E}">
        <p14:creationId xmlns:p14="http://schemas.microsoft.com/office/powerpoint/2010/main" val="427257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DA25-1C5B-E06B-E071-5921592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信息搜索在研究中的实际应用：案例分析（续）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0FA6-4ACA-7935-E4C1-DBA52156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3</a:t>
            </a:r>
            <a:r>
              <a:rPr lang="zh-CN" altLang="en-US" dirty="0"/>
              <a:t>：新药开发中的蛋白质结构预测</a:t>
            </a:r>
            <a:endParaRPr lang="en-US" altLang="zh-CN" dirty="0"/>
          </a:p>
          <a:p>
            <a:pPr lvl="1"/>
            <a:r>
              <a:rPr lang="zh-CN" altLang="en-US" dirty="0"/>
              <a:t>背景：寻找一种与某疾病相关的目标蛋白的三维结构，用于新药开发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序列相似性搜索：使用</a:t>
            </a:r>
            <a:r>
              <a:rPr lang="en-US" altLang="zh-CN" dirty="0"/>
              <a:t>BLAST</a:t>
            </a:r>
            <a:r>
              <a:rPr lang="zh-CN" altLang="en-US" dirty="0"/>
              <a:t>比对目标蛋白序列，寻找已知结构相似的蛋白质</a:t>
            </a:r>
            <a:endParaRPr lang="en-US" altLang="zh-CN" dirty="0"/>
          </a:p>
          <a:p>
            <a:pPr lvl="2"/>
            <a:r>
              <a:rPr lang="zh-CN" altLang="en-US" dirty="0"/>
              <a:t>基于网络的搜索：通过蛋白质</a:t>
            </a:r>
            <a:r>
              <a:rPr lang="en-US" altLang="zh-CN" dirty="0"/>
              <a:t>-</a:t>
            </a:r>
            <a:r>
              <a:rPr lang="zh-CN" altLang="en-US" dirty="0"/>
              <a:t>蛋白质相互作用网络，发现与目标蛋白相关的潜在药物靶点</a:t>
            </a:r>
            <a:endParaRPr lang="en-US" altLang="zh-CN" dirty="0"/>
          </a:p>
          <a:p>
            <a:pPr lvl="1"/>
            <a:r>
              <a:rPr lang="zh-CN" altLang="en-US" dirty="0"/>
              <a:t>研究成果：利用相似结构蛋白的已知结构，预测目标蛋白的三维结构，推进新药筛选工作。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9BD32-BF20-5AE8-0D71-F52337C5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0220F-36BC-418B-979B-2F31E545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现代互联网搜索引擎的基于语义搜索功能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D6A4F7-6961-683E-C623-C23A675CE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0701"/>
            <a:ext cx="10515600" cy="433473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F9120-48BE-AE57-C999-B2E8E4C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1CFB22-64BF-72EA-00DC-1464C008E8BA}"/>
              </a:ext>
            </a:extLst>
          </p:cNvPr>
          <p:cNvSpPr/>
          <p:nvPr/>
        </p:nvSpPr>
        <p:spPr>
          <a:xfrm>
            <a:off x="2165684" y="1660358"/>
            <a:ext cx="2223436" cy="308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6535E-1608-530C-830B-22CD63AA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基于语义的搜索方法与三元组推理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B8567-AEE2-0BBD-C894-59B6F551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三元组数据的概念</a:t>
            </a:r>
            <a:endParaRPr lang="en-US" altLang="zh-CN" dirty="0"/>
          </a:p>
          <a:p>
            <a:pPr lvl="1"/>
            <a:r>
              <a:rPr lang="zh-CN" altLang="en-US" dirty="0"/>
              <a:t>数据结构：</a:t>
            </a:r>
            <a:r>
              <a:rPr lang="en-US" altLang="zh-CN" dirty="0"/>
              <a:t>(</a:t>
            </a:r>
            <a:r>
              <a:rPr lang="zh-CN" altLang="en-US" dirty="0"/>
              <a:t>主体</a:t>
            </a:r>
            <a:r>
              <a:rPr lang="en-US" altLang="zh-CN" dirty="0"/>
              <a:t>, </a:t>
            </a:r>
            <a:r>
              <a:rPr lang="zh-CN" altLang="en-US" dirty="0"/>
              <a:t>谓词</a:t>
            </a:r>
            <a:r>
              <a:rPr lang="en-US" altLang="zh-CN" dirty="0"/>
              <a:t>, </a:t>
            </a:r>
            <a:r>
              <a:rPr lang="zh-CN" altLang="en-US" dirty="0"/>
              <a:t>客体</a:t>
            </a:r>
            <a:r>
              <a:rPr lang="en-US" altLang="zh-CN" dirty="0"/>
              <a:t>) - </a:t>
            </a:r>
            <a:r>
              <a:rPr lang="zh-CN" altLang="en-US" dirty="0"/>
              <a:t>例如 </a:t>
            </a:r>
            <a:r>
              <a:rPr lang="en-US" altLang="zh-CN" dirty="0"/>
              <a:t>("BRCA1", "is associated with", "Breast Cancer")</a:t>
            </a:r>
          </a:p>
          <a:p>
            <a:pPr lvl="1"/>
            <a:r>
              <a:rPr lang="zh-CN" altLang="en-US" dirty="0"/>
              <a:t>三元组的作用：帮助计算机理解和建立数据之间的语义关系</a:t>
            </a:r>
            <a:endParaRPr lang="en-US" altLang="zh-CN" dirty="0"/>
          </a:p>
          <a:p>
            <a:r>
              <a:rPr lang="zh-CN" altLang="en-US" dirty="0"/>
              <a:t>案例：三元组数据的推理应用</a:t>
            </a:r>
            <a:endParaRPr lang="en-US" altLang="zh-CN" dirty="0"/>
          </a:p>
          <a:p>
            <a:pPr lvl="1"/>
            <a:r>
              <a:rPr lang="zh-CN" altLang="en-US" dirty="0"/>
              <a:t>问题：“哪些基因与乳腺癌相关？”</a:t>
            </a:r>
            <a:endParaRPr lang="en-US" altLang="zh-CN" dirty="0"/>
          </a:p>
          <a:p>
            <a:pPr lvl="1"/>
            <a:r>
              <a:rPr lang="zh-CN" altLang="en-US" dirty="0"/>
              <a:t>三元组数据的存储：</a:t>
            </a:r>
            <a:endParaRPr lang="en-US" altLang="zh-CN" dirty="0"/>
          </a:p>
          <a:p>
            <a:pPr lvl="2"/>
            <a:r>
              <a:rPr lang="en-US" altLang="zh-CN" dirty="0"/>
              <a:t>("BRCA1", "is associated with", "Breast Cancer")</a:t>
            </a:r>
          </a:p>
          <a:p>
            <a:pPr lvl="2"/>
            <a:r>
              <a:rPr lang="en-US" altLang="zh-CN" dirty="0"/>
              <a:t>("BRCA2", "is associated with", "Breast Cancer")</a:t>
            </a:r>
          </a:p>
          <a:p>
            <a:pPr lvl="2"/>
            <a:r>
              <a:rPr lang="en-US" altLang="zh-CN" dirty="0"/>
              <a:t>("TP53", "is associated with", "Cancer")</a:t>
            </a:r>
          </a:p>
          <a:p>
            <a:pPr lvl="1"/>
            <a:r>
              <a:rPr lang="zh-CN" altLang="en-US" dirty="0"/>
              <a:t>推理过程：</a:t>
            </a:r>
            <a:endParaRPr lang="en-US" altLang="zh-CN" dirty="0"/>
          </a:p>
          <a:p>
            <a:pPr lvl="2"/>
            <a:r>
              <a:rPr lang="zh-CN" altLang="en-US" dirty="0"/>
              <a:t>通过语义搜索，系统可以从现有的三元组推理出与“乳腺癌”相关的所有基因（如</a:t>
            </a:r>
            <a:r>
              <a:rPr lang="en-US" altLang="zh-CN" dirty="0"/>
              <a:t>BRCA1</a:t>
            </a:r>
            <a:r>
              <a:rPr lang="zh-CN" altLang="en-US" dirty="0"/>
              <a:t>和</a:t>
            </a:r>
            <a:r>
              <a:rPr lang="en-US" altLang="zh-CN" dirty="0"/>
              <a:t>BRCA2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通过语义扩展，根据“乳腺癌”和“癌症”的关系，自动推导并进一步挖掘“癌症”相关的其他基因（如</a:t>
            </a:r>
            <a:r>
              <a:rPr lang="en-US" altLang="zh-CN" dirty="0"/>
              <a:t>TP53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2AE78-02A1-5CD9-B8C0-5278CB5E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F9B7C-C154-7B84-B031-BC3373A8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使用现代</a:t>
            </a:r>
            <a:r>
              <a:rPr lang="en-US" altLang="zh-CN" dirty="0"/>
              <a:t>AI</a:t>
            </a:r>
            <a:r>
              <a:rPr lang="zh-CN" altLang="en-US" dirty="0"/>
              <a:t>工具进行基于语义的搜索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BF558-1067-BFA9-33F3-71E978A2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</a:t>
            </a:r>
            <a:r>
              <a:rPr lang="en-US" altLang="zh-CN" dirty="0"/>
              <a:t>AI</a:t>
            </a:r>
            <a:r>
              <a:rPr lang="zh-CN" altLang="en-US" dirty="0"/>
              <a:t>工具的简介</a:t>
            </a:r>
            <a:endParaRPr lang="en-US" altLang="zh-CN" dirty="0"/>
          </a:p>
          <a:p>
            <a:pPr lvl="1"/>
            <a:r>
              <a:rPr lang="en-US" altLang="zh-CN" dirty="0"/>
              <a:t>GPT</a:t>
            </a:r>
            <a:r>
              <a:rPr lang="zh-CN" altLang="en-US" dirty="0"/>
              <a:t>（如</a:t>
            </a:r>
            <a:r>
              <a:rPr lang="en-US" altLang="zh-CN" dirty="0"/>
              <a:t>ChatGPT</a:t>
            </a:r>
            <a:r>
              <a:rPr lang="zh-CN" altLang="en-US" dirty="0"/>
              <a:t>）：基于大规模语言模型的对话工具，能够回答复杂的自然语言问题，提供综合性的信息</a:t>
            </a:r>
            <a:endParaRPr lang="en-US" altLang="zh-CN" dirty="0"/>
          </a:p>
          <a:p>
            <a:pPr lvl="1"/>
            <a:r>
              <a:rPr lang="en-US" altLang="zh-CN" dirty="0"/>
              <a:t>kimi.ai</a:t>
            </a:r>
            <a:r>
              <a:rPr lang="zh-CN" altLang="en-US" dirty="0"/>
              <a:t>：一个智能助手平台，支持多种语言对话和日常问题解答，适合用于常规信息查询和快速解答简单问题</a:t>
            </a:r>
            <a:endParaRPr lang="en-US" altLang="zh-CN" dirty="0"/>
          </a:p>
          <a:p>
            <a:pPr lvl="1"/>
            <a:r>
              <a:rPr lang="zh-CN" altLang="en-US" dirty="0"/>
              <a:t>秘塔（</a:t>
            </a:r>
            <a:r>
              <a:rPr lang="en-US" altLang="zh-CN" dirty="0"/>
              <a:t>Meta</a:t>
            </a:r>
            <a:r>
              <a:rPr lang="zh-CN" altLang="en-US" dirty="0"/>
              <a:t>）：专为科学研究设计的语义搜索引擎，提供领域特定的文献、数据分析和研究方向建议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工具使用的示例演示</a:t>
            </a:r>
            <a:endParaRPr lang="en-US" altLang="zh-CN" dirty="0"/>
          </a:p>
          <a:p>
            <a:r>
              <a:rPr lang="zh-CN" altLang="en-US" dirty="0"/>
              <a:t>核实搜索结果的重要性</a:t>
            </a:r>
            <a:endParaRPr lang="en-US" altLang="zh-CN" dirty="0"/>
          </a:p>
          <a:p>
            <a:pPr lvl="1"/>
            <a:r>
              <a:rPr lang="zh-CN" altLang="en-US" dirty="0"/>
              <a:t>提示：</a:t>
            </a:r>
            <a:r>
              <a:rPr lang="en-US" altLang="zh-CN" dirty="0"/>
              <a:t>AI</a:t>
            </a:r>
            <a:r>
              <a:rPr lang="zh-CN" altLang="en-US" dirty="0"/>
              <a:t>工具的结果可能存在偏差或错误，需要多角度验证</a:t>
            </a:r>
            <a:endParaRPr lang="en-US" altLang="zh-CN" dirty="0"/>
          </a:p>
          <a:p>
            <a:pPr lvl="1"/>
            <a:r>
              <a:rPr lang="zh-CN" altLang="en-US" dirty="0"/>
              <a:t>验证步骤：检查引用来源，确认其权威性和准确性；使用其他工具和数据库（如</a:t>
            </a:r>
            <a:r>
              <a:rPr lang="en-US" altLang="zh-CN" dirty="0"/>
              <a:t>NCBI</a:t>
            </a:r>
            <a:r>
              <a:rPr lang="zh-CN" altLang="en-US" dirty="0"/>
              <a:t>、</a:t>
            </a:r>
            <a:r>
              <a:rPr lang="en-US" altLang="zh-CN" dirty="0" err="1"/>
              <a:t>GeneCards</a:t>
            </a:r>
            <a:r>
              <a:rPr lang="zh-CN" altLang="en-US" dirty="0"/>
              <a:t>、</a:t>
            </a:r>
            <a:r>
              <a:rPr lang="en-US" altLang="zh-CN" dirty="0"/>
              <a:t>PubMed</a:t>
            </a:r>
            <a:r>
              <a:rPr lang="zh-CN" altLang="en-US" dirty="0"/>
              <a:t>）进行交叉验证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950FC-125E-A5BE-8248-6CF170AF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6A37-5E6E-BC49-C7C2-CD96E89D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使用现代</a:t>
            </a:r>
            <a:r>
              <a:rPr lang="en-US" altLang="zh-CN" dirty="0"/>
              <a:t>AI</a:t>
            </a:r>
            <a:r>
              <a:rPr lang="zh-CN" altLang="en-US" dirty="0"/>
              <a:t>工具帮助进行科研探索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3307A-01CD-4E7F-255E-54FC68B2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科研平台工具简介</a:t>
            </a:r>
            <a:endParaRPr lang="en-US" altLang="zh-CN" dirty="0"/>
          </a:p>
          <a:p>
            <a:pPr lvl="1"/>
            <a:r>
              <a:rPr lang="en-US" altLang="zh-CN" dirty="0"/>
              <a:t>Lumina.sh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一个整合了多种科学研究工具和资源的平台</a:t>
            </a:r>
            <a:endParaRPr lang="en-US" altLang="zh-CN" dirty="0"/>
          </a:p>
          <a:p>
            <a:pPr lvl="2"/>
            <a:r>
              <a:rPr lang="zh-CN" altLang="en-US" dirty="0"/>
              <a:t>功能：帮助研究者探索科学问题、查找数据集和分析科学文献</a:t>
            </a:r>
            <a:endParaRPr lang="en-US" altLang="zh-CN" dirty="0"/>
          </a:p>
          <a:p>
            <a:pPr lvl="1"/>
            <a:r>
              <a:rPr lang="zh-CN" altLang="en-US" dirty="0"/>
              <a:t>星火科研助手（科大讯飞）：</a:t>
            </a:r>
            <a:endParaRPr lang="en-US" altLang="zh-CN" dirty="0"/>
          </a:p>
          <a:p>
            <a:pPr lvl="2"/>
            <a:r>
              <a:rPr lang="zh-CN" altLang="en-US" dirty="0"/>
              <a:t>利用自然语言处理（</a:t>
            </a:r>
            <a:r>
              <a:rPr lang="en-US" altLang="zh-CN" dirty="0"/>
              <a:t>NLP</a:t>
            </a:r>
            <a:r>
              <a:rPr lang="zh-CN" altLang="en-US" dirty="0"/>
              <a:t>）技术的文献分析平台</a:t>
            </a:r>
            <a:endParaRPr lang="en-US" altLang="zh-CN" dirty="0"/>
          </a:p>
          <a:p>
            <a:pPr lvl="2"/>
            <a:r>
              <a:rPr lang="zh-CN" altLang="en-US" dirty="0"/>
              <a:t>功能：进行语义分析和快速提取文献中的关键信息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26002-D5E4-4EE5-C11C-BFC1ED0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9CE87-7766-308D-EDC7-197BE0F6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充分发挥现代</a:t>
            </a:r>
            <a:r>
              <a:rPr lang="en-US" altLang="zh-CN" dirty="0"/>
              <a:t>AI</a:t>
            </a:r>
            <a:r>
              <a:rPr lang="zh-CN" altLang="en-US" dirty="0"/>
              <a:t>工具及能力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DC110-DD2D-DAFC-CBEF-FE3FDCBB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工具案例：</a:t>
            </a:r>
            <a:endParaRPr lang="en-US" altLang="zh-CN" dirty="0"/>
          </a:p>
          <a:p>
            <a:pPr lvl="1"/>
            <a:r>
              <a:rPr lang="en-US" altLang="zh-CN" dirty="0" err="1"/>
              <a:t>GPTCelltype</a:t>
            </a:r>
            <a:r>
              <a:rPr lang="zh-CN" altLang="en-US" dirty="0"/>
              <a:t>（发表在 </a:t>
            </a:r>
            <a:r>
              <a:rPr lang="en-US" altLang="zh-CN" dirty="0"/>
              <a:t>Nature Methods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工具，专用于单细胞</a:t>
            </a:r>
            <a:r>
              <a:rPr lang="en-US" altLang="zh-CN" dirty="0"/>
              <a:t>RNA</a:t>
            </a:r>
            <a:r>
              <a:rPr lang="zh-CN" altLang="en-US" dirty="0"/>
              <a:t>测序数据分析</a:t>
            </a:r>
            <a:endParaRPr lang="en-US" altLang="zh-CN" dirty="0"/>
          </a:p>
          <a:p>
            <a:pPr lvl="2"/>
            <a:r>
              <a:rPr lang="zh-CN" altLang="en-US" dirty="0"/>
              <a:t>功能：利用</a:t>
            </a:r>
            <a:r>
              <a:rPr lang="en-US" altLang="zh-CN" dirty="0"/>
              <a:t>GPT</a:t>
            </a:r>
            <a:r>
              <a:rPr lang="zh-CN" altLang="en-US" dirty="0"/>
              <a:t>模型识别和注释特定细胞类型</a:t>
            </a:r>
            <a:endParaRPr lang="en-US" altLang="zh-CN" dirty="0"/>
          </a:p>
          <a:p>
            <a:pPr lvl="2"/>
            <a:r>
              <a:rPr lang="zh-CN" altLang="en-US" dirty="0"/>
              <a:t>代码：</a:t>
            </a:r>
            <a:r>
              <a:rPr lang="en-US" altLang="zh-CN" dirty="0">
                <a:hlinkClick r:id="rId2"/>
              </a:rPr>
              <a:t>https://github.com/Winnie09/GPTCelltype</a:t>
            </a:r>
            <a:endParaRPr lang="en-US" altLang="zh-CN" dirty="0"/>
          </a:p>
          <a:p>
            <a:r>
              <a:rPr lang="zh-CN" altLang="en-US" dirty="0"/>
              <a:t>文献跟踪及辅助阅读：</a:t>
            </a:r>
            <a:endParaRPr lang="en-US" altLang="zh-CN" dirty="0"/>
          </a:p>
          <a:p>
            <a:pPr lvl="1"/>
            <a:r>
              <a:rPr lang="zh-CN" altLang="en-US" i="0" dirty="0">
                <a:solidFill>
                  <a:srgbClr val="212529"/>
                </a:solidFill>
                <a:effectLst/>
              </a:rPr>
              <a:t>单细胞与空转测序相关文章 </a:t>
            </a:r>
            <a:r>
              <a:rPr lang="en-US" altLang="zh-CN" i="0" dirty="0">
                <a:solidFill>
                  <a:srgbClr val="212529"/>
                </a:solidFill>
                <a:effectLst/>
              </a:rPr>
              <a:t>- </a:t>
            </a:r>
            <a:r>
              <a:rPr lang="en-US" altLang="zh-CN" i="0" dirty="0">
                <a:solidFill>
                  <a:srgbClr val="212529"/>
                </a:solidFill>
                <a:effectLst/>
                <a:hlinkClick r:id="rId3"/>
              </a:rPr>
              <a:t>https://single-cell-papers.bioinfo-assist.com/</a:t>
            </a:r>
            <a:endParaRPr lang="en-US" altLang="zh-CN" i="0" dirty="0">
              <a:solidFill>
                <a:srgbClr val="212529"/>
              </a:solidFill>
              <a:effectLst/>
            </a:endParaRPr>
          </a:p>
          <a:p>
            <a:pPr lvl="1"/>
            <a:r>
              <a:rPr lang="zh-CN" altLang="en-US" i="0" dirty="0">
                <a:solidFill>
                  <a:srgbClr val="212529"/>
                </a:solidFill>
                <a:effectLst/>
              </a:rPr>
              <a:t>深度学习在生物医药领域中的应用 </a:t>
            </a:r>
            <a:r>
              <a:rPr lang="en-US" altLang="zh-CN" i="0" dirty="0">
                <a:solidFill>
                  <a:srgbClr val="212529"/>
                </a:solidFill>
                <a:effectLst/>
              </a:rPr>
              <a:t>- </a:t>
            </a:r>
            <a:r>
              <a:rPr lang="en-US" altLang="zh-CN" i="0" dirty="0">
                <a:solidFill>
                  <a:srgbClr val="212529"/>
                </a:solidFill>
                <a:effectLst/>
                <a:hlinkClick r:id="rId4"/>
              </a:rPr>
              <a:t>https://biomed-dl.bioinfo-assist.com/</a:t>
            </a:r>
            <a:endParaRPr lang="zh-CN" altLang="en-US" i="0" dirty="0">
              <a:solidFill>
                <a:srgbClr val="212529"/>
              </a:solidFill>
              <a:effectLst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43477-6374-3489-9581-E2222886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D4C07-8F62-98FC-4A05-F4EDFEC2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综合案例：多种信息搜索方法的结合与数据获取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12E0D-0C45-FDD8-9CFE-79E56DCA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常见思路：</a:t>
            </a:r>
            <a:endParaRPr lang="en-US" altLang="zh-CN" dirty="0"/>
          </a:p>
          <a:p>
            <a:pPr lvl="1"/>
            <a:r>
              <a:rPr lang="zh-CN" altLang="en-US" dirty="0"/>
              <a:t>生信数据挖掘，尝试选择合适的人群（癌种），对比不同表型，找到生物标志物</a:t>
            </a:r>
            <a:endParaRPr lang="en-US" altLang="zh-CN" dirty="0"/>
          </a:p>
          <a:p>
            <a:pPr lvl="1"/>
            <a:r>
              <a:rPr lang="zh-CN" altLang="en-US" dirty="0"/>
              <a:t>收集相应的人群，检测该生物标志物指标，进行验证</a:t>
            </a:r>
            <a:endParaRPr lang="en-US" altLang="zh-CN" dirty="0"/>
          </a:p>
          <a:p>
            <a:r>
              <a:rPr lang="zh-CN" altLang="en-US" dirty="0"/>
              <a:t>更一般的思路：</a:t>
            </a:r>
            <a:endParaRPr lang="en-US" altLang="zh-CN" dirty="0"/>
          </a:p>
          <a:p>
            <a:pPr lvl="1"/>
            <a:r>
              <a:rPr lang="zh-CN" altLang="en-US" dirty="0"/>
              <a:t>应根据课题研究目的，设计合适的方案</a:t>
            </a:r>
            <a:endParaRPr lang="en-US" altLang="zh-CN" dirty="0"/>
          </a:p>
          <a:p>
            <a:pPr lvl="2"/>
            <a:r>
              <a:rPr lang="zh-CN" altLang="en-US" dirty="0"/>
              <a:t>选取什么样本和数据？测哪些指标？做什么分析？</a:t>
            </a:r>
            <a:endParaRPr lang="en-US" altLang="zh-CN" dirty="0"/>
          </a:p>
          <a:p>
            <a:pPr lvl="1"/>
            <a:r>
              <a:rPr lang="zh-CN" altLang="en-US" dirty="0"/>
              <a:t>通过（文献和数据库）调研，确定所需数据是否已经存在</a:t>
            </a:r>
            <a:endParaRPr lang="en-US" altLang="zh-CN" dirty="0"/>
          </a:p>
          <a:p>
            <a:pPr lvl="2"/>
            <a:r>
              <a:rPr lang="zh-CN" altLang="en-US" dirty="0"/>
              <a:t>若有数据，则直接使用该数据</a:t>
            </a:r>
            <a:endParaRPr lang="en-US" altLang="zh-CN" dirty="0"/>
          </a:p>
          <a:p>
            <a:pPr lvl="2"/>
            <a:r>
              <a:rPr lang="zh-CN" altLang="en-US" dirty="0"/>
              <a:t>若无数据，则收集样本，自己产出该数据</a:t>
            </a:r>
            <a:endParaRPr lang="en-US" altLang="zh-CN" dirty="0"/>
          </a:p>
          <a:p>
            <a:pPr lvl="1"/>
            <a:r>
              <a:rPr lang="zh-CN" altLang="en-US" dirty="0"/>
              <a:t>综合所有数据进行分析，达成研究目的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F2E71-112F-052B-F024-ABBFDE3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81A77-4CA4-E2AE-DE10-96A87722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04AC0-70A9-6553-9BAA-B8A829AA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60" y="3966897"/>
            <a:ext cx="6100807" cy="22241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7EFA1E-7761-8C54-42F6-06A98A14F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0" y="759792"/>
            <a:ext cx="6100807" cy="25923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0E7EBE9-3B24-CD6F-2AB3-B3A9F90837FE}"/>
              </a:ext>
            </a:extLst>
          </p:cNvPr>
          <p:cNvSpPr txBox="1"/>
          <p:nvPr/>
        </p:nvSpPr>
        <p:spPr>
          <a:xfrm>
            <a:off x="7465876" y="4685111"/>
            <a:ext cx="3681664" cy="13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Brown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假想的未来，生物学和生物信息学如此紧密地交织在一起，以至于不再需要将两者区分开来。两者都简单地被称为生物学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5C55232-F294-B469-01BF-5D1D02F79EA6}"/>
              </a:ext>
            </a:extLst>
          </p:cNvPr>
          <p:cNvGrpSpPr/>
          <p:nvPr/>
        </p:nvGrpSpPr>
        <p:grpSpPr>
          <a:xfrm>
            <a:off x="8431410" y="2013770"/>
            <a:ext cx="1750595" cy="2498814"/>
            <a:chOff x="9034589" y="1379854"/>
            <a:chExt cx="1750595" cy="2498814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ADF5ED25-23FA-2ACF-F4E6-435EE5A09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0543" y="1379854"/>
              <a:ext cx="1538688" cy="1968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5E2DF7C-5E9C-14FD-5545-C3A6C06C9B8B}"/>
                </a:ext>
              </a:extLst>
            </p:cNvPr>
            <p:cNvSpPr txBox="1"/>
            <p:nvPr/>
          </p:nvSpPr>
          <p:spPr>
            <a:xfrm>
              <a:off x="9034589" y="3509336"/>
              <a:ext cx="17505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0" dirty="0"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C. Titus Brown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93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AD53F82-AEA1-4E82-8384-FE13CE44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3E0FF-19A8-D670-96D0-3855BF1C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信息搜索是生物信息学研究的关键环节</a:t>
            </a:r>
            <a:endParaRPr lang="en-US" altLang="zh-CN" dirty="0"/>
          </a:p>
          <a:p>
            <a:r>
              <a:rPr lang="zh-CN" altLang="en-US" dirty="0"/>
              <a:t>结合多种搜索方法获取全面研究信息</a:t>
            </a:r>
            <a:endParaRPr lang="en-US" altLang="zh-CN" dirty="0"/>
          </a:p>
          <a:p>
            <a:r>
              <a:rPr lang="zh-CN" altLang="en-US" dirty="0"/>
              <a:t>案例展示了数据整合与实验补充的研究策略</a:t>
            </a:r>
            <a:endParaRPr lang="en-US" altLang="zh-CN" dirty="0"/>
          </a:p>
          <a:p>
            <a:r>
              <a:rPr lang="zh-CN" altLang="en-US" dirty="0"/>
              <a:t>生物学与生物信息学的界限日益模糊</a:t>
            </a:r>
            <a:endParaRPr lang="en-US" altLang="zh-CN" dirty="0"/>
          </a:p>
          <a:p>
            <a:r>
              <a:rPr lang="zh-CN" altLang="en-US"/>
              <a:t>鼓励</a:t>
            </a:r>
            <a:r>
              <a:rPr lang="zh-CN" altLang="en-US" dirty="0"/>
              <a:t>使用各种工具和方法提升</a:t>
            </a:r>
            <a:r>
              <a:rPr lang="zh-CN" altLang="en-US"/>
              <a:t>数据分析能力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1D8A6F-CB90-7B25-273E-C462018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问答环节</a:t>
            </a:r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736D2-2112-360D-D5B1-D5DC9EBC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A5305-88C7-E5A0-60C8-24719822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生物信息学的研究对象：生物学数据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E9C7-A7CF-501F-63AC-07E6A71D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生物学数据的类型与规模：</a:t>
            </a:r>
            <a:endParaRPr lang="en-US" altLang="zh-CN" dirty="0"/>
          </a:p>
          <a:p>
            <a:pPr lvl="1"/>
            <a:r>
              <a:rPr lang="zh-CN" altLang="en-US" dirty="0"/>
              <a:t>核酸序列、蛋白质序列、基因组数据、转录组数据、表观遗传数据等</a:t>
            </a:r>
            <a:endParaRPr lang="en-US" altLang="zh-CN" dirty="0"/>
          </a:p>
          <a:p>
            <a:pPr lvl="1"/>
            <a:r>
              <a:rPr lang="zh-CN" altLang="en-US" dirty="0"/>
              <a:t>数据规模：从几</a:t>
            </a:r>
            <a:r>
              <a:rPr lang="en-US" altLang="zh-CN" dirty="0"/>
              <a:t>KB</a:t>
            </a:r>
            <a:r>
              <a:rPr lang="zh-CN" altLang="en-US" dirty="0"/>
              <a:t>到</a:t>
            </a:r>
            <a:r>
              <a:rPr lang="en-US" altLang="zh-CN" dirty="0"/>
              <a:t>TB</a:t>
            </a:r>
            <a:r>
              <a:rPr lang="zh-CN" altLang="en-US" dirty="0"/>
              <a:t>级别的数据增长</a:t>
            </a:r>
            <a:endParaRPr lang="en-US" altLang="zh-CN" dirty="0"/>
          </a:p>
          <a:p>
            <a:r>
              <a:rPr lang="zh-CN" altLang="en-US" dirty="0"/>
              <a:t>数据获取与处理流程：</a:t>
            </a:r>
            <a:endParaRPr lang="en-US" altLang="zh-CN" dirty="0"/>
          </a:p>
          <a:p>
            <a:pPr lvl="1"/>
            <a:r>
              <a:rPr lang="zh-CN" altLang="en-US" dirty="0"/>
              <a:t>生成：通过实验和技术（如测序、质谱等）产生数据</a:t>
            </a:r>
            <a:endParaRPr lang="en-US" altLang="zh-CN" dirty="0"/>
          </a:p>
          <a:p>
            <a:pPr lvl="1"/>
            <a:r>
              <a:rPr lang="zh-CN" altLang="en-US" dirty="0"/>
              <a:t>提交：向公共数据库（如</a:t>
            </a:r>
            <a:r>
              <a:rPr lang="en-US" altLang="zh-CN" dirty="0"/>
              <a:t>NCBI</a:t>
            </a:r>
            <a:r>
              <a:rPr lang="zh-CN" altLang="en-US" dirty="0"/>
              <a:t>、</a:t>
            </a:r>
            <a:r>
              <a:rPr lang="en-US" altLang="zh-CN" dirty="0"/>
              <a:t>EMBL</a:t>
            </a:r>
            <a:r>
              <a:rPr lang="zh-CN" altLang="en-US" dirty="0"/>
              <a:t>、</a:t>
            </a:r>
            <a:r>
              <a:rPr lang="en-US" altLang="zh-CN" dirty="0"/>
              <a:t>DDBJ</a:t>
            </a:r>
            <a:r>
              <a:rPr lang="zh-CN" altLang="en-US" dirty="0"/>
              <a:t>等）提交数据</a:t>
            </a:r>
            <a:endParaRPr lang="en-US" altLang="zh-CN" dirty="0"/>
          </a:p>
          <a:p>
            <a:pPr lvl="1"/>
            <a:r>
              <a:rPr lang="zh-CN" altLang="en-US" dirty="0"/>
              <a:t>整理与汇总：数据清洗、标准化、格式化</a:t>
            </a:r>
            <a:endParaRPr lang="en-US" altLang="zh-CN" dirty="0"/>
          </a:p>
          <a:p>
            <a:pPr lvl="1"/>
            <a:r>
              <a:rPr lang="zh-CN" altLang="en-US" dirty="0"/>
              <a:t>分享与利用：数据库公开发布，供全球研究人员使用</a:t>
            </a:r>
            <a:endParaRPr lang="en-US" altLang="zh-CN" dirty="0"/>
          </a:p>
          <a:p>
            <a:r>
              <a:rPr lang="zh-CN" altLang="en-US" dirty="0"/>
              <a:t>数据存储与查询挑战：</a:t>
            </a:r>
            <a:endParaRPr lang="en-US" altLang="zh-CN" dirty="0"/>
          </a:p>
          <a:p>
            <a:pPr lvl="1"/>
            <a:r>
              <a:rPr lang="zh-CN" altLang="en-US" dirty="0"/>
              <a:t>数据规模迅速增长，需要有效的存储和组织策略</a:t>
            </a:r>
            <a:endParaRPr lang="en-US" altLang="zh-CN" dirty="0"/>
          </a:p>
          <a:p>
            <a:pPr lvl="1"/>
            <a:r>
              <a:rPr lang="zh-CN" altLang="en-US" dirty="0"/>
              <a:t>如何高效地存储、管理和搜索这些海量数据？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BCB04-F4F0-41E0-AE40-3D9A7839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附录与资源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资源：</a:t>
            </a:r>
            <a:endParaRPr lang="en-US" altLang="zh-CN" sz="1600" dirty="0"/>
          </a:p>
          <a:p>
            <a:pPr lvl="1"/>
            <a:r>
              <a:rPr lang="en-US" altLang="zh-CN" sz="1600" dirty="0"/>
              <a:t>ChatGPT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https://chatgpt.com/</a:t>
            </a:r>
            <a:endParaRPr lang="en-US" altLang="zh-CN" sz="1600" dirty="0"/>
          </a:p>
          <a:p>
            <a:pPr lvl="1"/>
            <a:r>
              <a:rPr lang="en-US" altLang="zh-CN" sz="1600" dirty="0"/>
              <a:t>Kimi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https://kimi.moonshot.cn/</a:t>
            </a:r>
            <a:endParaRPr lang="en-US" altLang="zh-CN" sz="1600" dirty="0"/>
          </a:p>
          <a:p>
            <a:pPr lvl="1"/>
            <a:r>
              <a:rPr lang="zh-CN" altLang="en-US" sz="1600" dirty="0"/>
              <a:t>秘塔</a:t>
            </a:r>
            <a:r>
              <a:rPr lang="en-US" altLang="zh-CN" sz="1600" dirty="0"/>
              <a:t>AI</a:t>
            </a:r>
            <a:r>
              <a:rPr lang="zh-CN" altLang="en-US" sz="1600" dirty="0"/>
              <a:t>搜索：</a:t>
            </a:r>
            <a:r>
              <a:rPr lang="en-US" altLang="zh-CN" sz="1600" dirty="0">
                <a:hlinkClick r:id="rId4"/>
              </a:rPr>
              <a:t>https://metaso.cn/</a:t>
            </a:r>
            <a:endParaRPr lang="en-US" altLang="zh-CN" sz="1600" dirty="0"/>
          </a:p>
          <a:p>
            <a:pPr lvl="1"/>
            <a:r>
              <a:rPr lang="en-US" altLang="zh-CN" sz="1600" dirty="0"/>
              <a:t>Lumina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5"/>
              </a:rPr>
              <a:t>https://lumina.sh/</a:t>
            </a:r>
            <a:endParaRPr lang="en-US" altLang="zh-CN" sz="1600" dirty="0"/>
          </a:p>
          <a:p>
            <a:pPr lvl="1"/>
            <a:r>
              <a:rPr lang="zh-CN" altLang="en-US" sz="1600" dirty="0"/>
              <a:t>星火科研助手（科大讯飞）：</a:t>
            </a:r>
            <a:r>
              <a:rPr lang="en-US" altLang="zh-CN" sz="1600" dirty="0">
                <a:hlinkClick r:id="rId6"/>
              </a:rPr>
              <a:t>https://paper.iflytek.com/</a:t>
            </a:r>
            <a:endParaRPr lang="en-US" altLang="zh-CN" sz="1600" dirty="0"/>
          </a:p>
          <a:p>
            <a:pPr lvl="1"/>
            <a:r>
              <a:rPr lang="en-US" altLang="zh-CN" sz="1600" dirty="0"/>
              <a:t>AI</a:t>
            </a:r>
            <a:r>
              <a:rPr lang="zh-CN" altLang="en-US" sz="1600" dirty="0"/>
              <a:t>工具集：</a:t>
            </a:r>
            <a:r>
              <a:rPr lang="en-US" altLang="zh-CN" sz="1600" dirty="0">
                <a:hlinkClick r:id="rId7"/>
              </a:rPr>
              <a:t>https://ai-bot.cn/</a:t>
            </a:r>
            <a:endParaRPr lang="en-US" altLang="zh-CN" sz="1600" dirty="0"/>
          </a:p>
          <a:p>
            <a:r>
              <a:rPr lang="zh-CN" altLang="en-US" sz="1600" dirty="0"/>
              <a:t>文档和教程：</a:t>
            </a:r>
            <a:endParaRPr lang="en-US" altLang="zh-CN" sz="1600" dirty="0"/>
          </a:p>
          <a:p>
            <a:pPr lvl="1"/>
            <a:r>
              <a:rPr lang="en-US" altLang="zh-CN" sz="1600" dirty="0"/>
              <a:t>NCBI Entrez Help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8"/>
              </a:rPr>
              <a:t>https://www.ncbi.nlm.nih.gov/books/NBK3837/</a:t>
            </a:r>
            <a:endParaRPr lang="en-US" altLang="zh-CN" sz="1600" dirty="0"/>
          </a:p>
          <a:p>
            <a:pPr lvl="1"/>
            <a:r>
              <a:rPr lang="en-US" altLang="zh-CN" sz="1600" dirty="0"/>
              <a:t>BLAST Quick Start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9"/>
              </a:rPr>
              <a:t>https://www.ncbi.nlm.nih.gov/books/NBK1734/</a:t>
            </a:r>
            <a:endParaRPr lang="en-US" altLang="zh-CN" sz="1600" dirty="0"/>
          </a:p>
          <a:p>
            <a:r>
              <a:rPr lang="zh-CN" altLang="en-US" sz="1600" dirty="0"/>
              <a:t>参考文献：</a:t>
            </a:r>
            <a:endParaRPr lang="en-US" altLang="zh-CN" sz="1600" dirty="0"/>
          </a:p>
          <a:p>
            <a:pPr lvl="1"/>
            <a:r>
              <a:rPr lang="en-US" altLang="zh-CN" sz="1600" dirty="0"/>
              <a:t>Jeff, G., et al. A Brief History of Bioinformatics. </a:t>
            </a:r>
            <a:r>
              <a:rPr lang="en-US" altLang="zh-CN" sz="1600" i="1" dirty="0"/>
              <a:t>Briefings in Bioinformatics</a:t>
            </a:r>
            <a:r>
              <a:rPr lang="en-US" altLang="zh-CN" sz="1600" dirty="0"/>
              <a:t>, </a:t>
            </a:r>
            <a:r>
              <a:rPr lang="en-US" altLang="zh-CN" sz="1600" b="1" dirty="0"/>
              <a:t>2018</a:t>
            </a:r>
            <a:r>
              <a:rPr lang="en-US" altLang="zh-CN" sz="1600" dirty="0"/>
              <a:t>, 1–16.</a:t>
            </a:r>
          </a:p>
          <a:p>
            <a:pPr lvl="1"/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Hou, W., Ji, Z. Assessing GPT-4 for cell type annotation in single-cell RNA-seq analysis.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</a:rPr>
              <a:t>Nat Methods</a:t>
            </a:r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altLang="zh-CN" sz="1600" b="1" i="0" dirty="0">
                <a:solidFill>
                  <a:srgbClr val="222222"/>
                </a:solidFill>
                <a:effectLst/>
              </a:rPr>
              <a:t>21</a:t>
            </a:r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, 1462–1465 (2024).</a:t>
            </a:r>
            <a:endParaRPr 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490BA-6906-562C-121A-432AB99E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19C5-97FB-A2C9-3457-58CB613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序列数据的积累与数据库存储：核酸和蛋白质序列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0381B-1396-EB29-49AD-120F150B35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序列数据的早期积累</a:t>
            </a:r>
            <a:endParaRPr lang="en-US" altLang="zh-CN" dirty="0"/>
          </a:p>
          <a:p>
            <a:pPr lvl="1"/>
            <a:r>
              <a:rPr lang="zh-CN" altLang="en-US" dirty="0"/>
              <a:t>初期测序：人们开始测序核酸和蛋白质，获取少量序列数据</a:t>
            </a:r>
            <a:endParaRPr lang="en-US" altLang="zh-CN" dirty="0"/>
          </a:p>
          <a:p>
            <a:pPr lvl="1"/>
            <a:r>
              <a:rPr lang="zh-CN" altLang="en-US" dirty="0"/>
              <a:t>数据保存的需求：随着序列数据增多，逐渐需要更系统化的保存方法</a:t>
            </a:r>
            <a:endParaRPr lang="en-US" altLang="zh-CN" dirty="0"/>
          </a:p>
          <a:p>
            <a:r>
              <a:rPr lang="zh-CN" altLang="en-US" dirty="0"/>
              <a:t>序列数据的数据库存储</a:t>
            </a:r>
            <a:endParaRPr lang="en-US" altLang="zh-CN" dirty="0"/>
          </a:p>
          <a:p>
            <a:pPr lvl="1"/>
            <a:r>
              <a:rPr lang="zh-CN" altLang="en-US" dirty="0"/>
              <a:t>序列数据进入数据库：序列数据被提交到公共数据库（如</a:t>
            </a:r>
            <a:r>
              <a:rPr lang="en-US" altLang="zh-CN" dirty="0"/>
              <a:t>GenBank</a:t>
            </a:r>
            <a:r>
              <a:rPr lang="zh-CN" altLang="en-US" dirty="0"/>
              <a:t>）进行保存</a:t>
            </a:r>
            <a:endParaRPr lang="en-US" altLang="zh-CN" dirty="0"/>
          </a:p>
          <a:p>
            <a:pPr lvl="1"/>
            <a:r>
              <a:rPr lang="zh-CN" altLang="en-US" dirty="0"/>
              <a:t>信息注释：每个序列条目都会附带详细的注释信息，例如序列名称、功能描述、来源物种等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E22E06-7C67-83A9-A17E-9DF143A5C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1930" y="989843"/>
            <a:ext cx="4707556" cy="3345840"/>
          </a:xfrm>
          <a:ln w="9525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AD2172-7523-FF36-687F-9C8E2168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620" y="2010502"/>
            <a:ext cx="3955180" cy="43458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6855F98-B378-7AA5-E28E-396DEE48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FC74A-EFB3-99B8-A047-E5C116A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基于字段的搜索方法：</a:t>
            </a:r>
            <a:r>
              <a:rPr lang="en-US" altLang="zh-CN" dirty="0"/>
              <a:t>NCBI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6196DE-2AC0-4FAD-6C08-6C81F284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NCBI</a:t>
            </a:r>
            <a:r>
              <a:rPr lang="zh-CN" altLang="en-US" dirty="0"/>
              <a:t>数据库简介</a:t>
            </a:r>
            <a:endParaRPr lang="en-US" altLang="zh-CN" dirty="0"/>
          </a:p>
          <a:p>
            <a:pPr lvl="1"/>
            <a:r>
              <a:rPr lang="en-US" altLang="zh-CN" dirty="0"/>
              <a:t>NCBI</a:t>
            </a:r>
            <a:r>
              <a:rPr lang="zh-CN" altLang="en-US" dirty="0"/>
              <a:t>（</a:t>
            </a:r>
            <a:r>
              <a:rPr lang="en-US" altLang="zh-CN" dirty="0"/>
              <a:t>National Center for Biotechnology Information</a:t>
            </a:r>
            <a:r>
              <a:rPr lang="zh-CN" altLang="en-US" dirty="0"/>
              <a:t>）：提供一系列生物学数据库，包括基因（</a:t>
            </a:r>
            <a:r>
              <a:rPr lang="en-US" altLang="zh-CN" dirty="0"/>
              <a:t>Gene</a:t>
            </a:r>
            <a:r>
              <a:rPr lang="zh-CN" altLang="en-US" dirty="0"/>
              <a:t>）、核酸（</a:t>
            </a:r>
            <a:r>
              <a:rPr lang="en-US" altLang="zh-CN" dirty="0"/>
              <a:t>Nucleotide</a:t>
            </a:r>
            <a:r>
              <a:rPr lang="zh-CN" altLang="en-US" dirty="0"/>
              <a:t>）、蛋白质（</a:t>
            </a:r>
            <a:r>
              <a:rPr lang="en-US" altLang="zh-CN" dirty="0"/>
              <a:t>Protein</a:t>
            </a:r>
            <a:r>
              <a:rPr lang="zh-CN" altLang="en-US" dirty="0"/>
              <a:t>）、</a:t>
            </a:r>
            <a:r>
              <a:rPr lang="en-US" altLang="zh-CN" dirty="0"/>
              <a:t>PubMed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NCBI</a:t>
            </a:r>
            <a:r>
              <a:rPr lang="zh-CN" altLang="en-US" dirty="0"/>
              <a:t>搜索功能概述</a:t>
            </a:r>
            <a:endParaRPr lang="en-US" altLang="zh-CN" dirty="0"/>
          </a:p>
          <a:p>
            <a:pPr lvl="1"/>
            <a:r>
              <a:rPr lang="zh-CN" altLang="en-US" dirty="0"/>
              <a:t>字段搜索：基于数据条目中的字段信息（如基因名称、物种、功能描述）进行检索</a:t>
            </a:r>
            <a:endParaRPr lang="en-US" altLang="zh-CN" dirty="0"/>
          </a:p>
          <a:p>
            <a:pPr lvl="1"/>
            <a:r>
              <a:rPr lang="zh-CN" altLang="en-US" dirty="0"/>
              <a:t>高级搜索选项：使用布尔逻辑（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  <a:r>
              <a:rPr lang="zh-CN" altLang="en-US" dirty="0"/>
              <a:t>）、字段限制、日期过滤等进行组合</a:t>
            </a:r>
            <a:endParaRPr lang="en-US" altLang="zh-CN" dirty="0"/>
          </a:p>
          <a:p>
            <a:pPr lvl="1"/>
            <a:r>
              <a:rPr lang="en-US" altLang="zh-CN" dirty="0"/>
              <a:t>NCBI</a:t>
            </a:r>
            <a:r>
              <a:rPr lang="zh-CN" altLang="en-US" dirty="0"/>
              <a:t>数据库间的链接与整合</a:t>
            </a:r>
            <a:endParaRPr lang="en-US" altLang="zh-CN" dirty="0"/>
          </a:p>
          <a:p>
            <a:r>
              <a:rPr lang="en-US" altLang="zh-CN" dirty="0"/>
              <a:t>NCBI</a:t>
            </a:r>
            <a:r>
              <a:rPr lang="zh-CN" altLang="en-US" dirty="0"/>
              <a:t>搜索示例演示</a:t>
            </a:r>
            <a:endParaRPr lang="en-US" altLang="zh-CN" dirty="0"/>
          </a:p>
          <a:p>
            <a:r>
              <a:rPr lang="zh-CN" altLang="en-US" dirty="0"/>
              <a:t>其他综合数据库介绍：</a:t>
            </a:r>
            <a:r>
              <a:rPr lang="en-US" altLang="zh-CN" dirty="0" err="1"/>
              <a:t>GeneCards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9989C-54A5-FCF8-3E13-670B6E19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33E0D-E70D-10B3-EA48-F1F08527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基于序列相似性的搜索方法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54421-CCEE-EA5D-2D11-F15C6FCA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研究需求：未知序列的功能研究</a:t>
            </a:r>
            <a:endParaRPr lang="en-US" altLang="zh-CN" dirty="0"/>
          </a:p>
          <a:p>
            <a:pPr lvl="1"/>
            <a:r>
              <a:rPr lang="zh-CN" altLang="en-US" dirty="0"/>
              <a:t>问题背景：如何研究一个未知的序列（基因或蛋白质）的功能和结构？</a:t>
            </a:r>
            <a:endParaRPr lang="en-US" altLang="zh-CN" dirty="0"/>
          </a:p>
          <a:p>
            <a:pPr lvl="1"/>
            <a:r>
              <a:rPr lang="zh-CN" altLang="en-US" dirty="0"/>
              <a:t>引出方法：使用基于序列相似性的搜索方法来推断未知序列的信息</a:t>
            </a:r>
            <a:endParaRPr lang="en-US" altLang="zh-CN" dirty="0"/>
          </a:p>
          <a:p>
            <a:r>
              <a:rPr lang="zh-CN" altLang="en-US" dirty="0"/>
              <a:t>双序列比对的简介</a:t>
            </a:r>
            <a:endParaRPr lang="en-US" altLang="zh-CN" dirty="0"/>
          </a:p>
          <a:p>
            <a:pPr lvl="1"/>
            <a:r>
              <a:rPr lang="zh-CN" altLang="en-US" dirty="0"/>
              <a:t>双序列比对（</a:t>
            </a:r>
            <a:r>
              <a:rPr lang="en-US" altLang="zh-CN" dirty="0"/>
              <a:t>Pairwise Alignment</a:t>
            </a:r>
            <a:r>
              <a:rPr lang="zh-CN" altLang="en-US" dirty="0"/>
              <a:t>）：比较两个序列之间的相似性，确定它们的匹配区域、差异和保守区段</a:t>
            </a:r>
            <a:endParaRPr lang="en-US" altLang="zh-CN" dirty="0"/>
          </a:p>
          <a:p>
            <a:pPr lvl="1"/>
            <a:r>
              <a:rPr lang="zh-CN" altLang="en-US" dirty="0"/>
              <a:t>应用工具：简单介绍常用的工具，如</a:t>
            </a:r>
            <a:r>
              <a:rPr lang="en-US" altLang="zh-CN" dirty="0"/>
              <a:t>Needleman-Wunsch</a:t>
            </a:r>
            <a:r>
              <a:rPr lang="zh-CN" altLang="en-US" dirty="0"/>
              <a:t>算法（全局比对）和</a:t>
            </a:r>
            <a:r>
              <a:rPr lang="en-US" altLang="zh-CN" dirty="0"/>
              <a:t>Smith-Waterman</a:t>
            </a:r>
            <a:r>
              <a:rPr lang="zh-CN" altLang="en-US" dirty="0"/>
              <a:t>算法（局部比对）</a:t>
            </a:r>
            <a:endParaRPr lang="en-US" altLang="zh-CN" dirty="0"/>
          </a:p>
          <a:p>
            <a:r>
              <a:rPr lang="zh-CN" altLang="en-US" dirty="0"/>
              <a:t>扩展到多条序列的比对</a:t>
            </a:r>
            <a:endParaRPr lang="en-US" altLang="zh-CN" dirty="0"/>
          </a:p>
          <a:p>
            <a:pPr lvl="1"/>
            <a:r>
              <a:rPr lang="zh-CN" altLang="en-US" dirty="0"/>
              <a:t>多序列比对（</a:t>
            </a:r>
            <a:r>
              <a:rPr lang="en-US" altLang="zh-CN" dirty="0"/>
              <a:t>Multiple Sequence Alignment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扩展到将一个序列与数据库中的大量序列进行比对，寻找最相似的序列</a:t>
            </a:r>
            <a:endParaRPr lang="en-US" altLang="zh-CN" dirty="0"/>
          </a:p>
          <a:p>
            <a:pPr lvl="1"/>
            <a:r>
              <a:rPr lang="zh-CN" altLang="en-US" dirty="0"/>
              <a:t>常用工具：介绍</a:t>
            </a:r>
            <a:r>
              <a:rPr lang="en-US" altLang="zh-CN" dirty="0"/>
              <a:t>BLAST</a:t>
            </a:r>
            <a:r>
              <a:rPr lang="zh-CN" altLang="en-US" dirty="0"/>
              <a:t>（</a:t>
            </a:r>
            <a:r>
              <a:rPr lang="en-US" altLang="zh-CN" dirty="0"/>
              <a:t>Basic Local Alignment Search Tool</a:t>
            </a:r>
            <a:r>
              <a:rPr lang="zh-CN" altLang="en-US" dirty="0"/>
              <a:t>）和其作用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450E9E-70B0-DA8D-5B9A-29F2589D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50DF-E8DF-9D2A-30C0-4100359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基于序列相似性的搜索方法（续）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BEF5D-395B-0CFC-8C18-509575EC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基于序列相似性的搜索应用</a:t>
            </a:r>
            <a:endParaRPr lang="en-US" altLang="zh-CN" dirty="0"/>
          </a:p>
          <a:p>
            <a:pPr lvl="1"/>
            <a:r>
              <a:rPr lang="zh-CN" altLang="en-US" dirty="0"/>
              <a:t>未知序列功能研究：通过比对相似序列，推断未知序列的功能</a:t>
            </a:r>
            <a:endParaRPr lang="en-US" altLang="zh-CN" dirty="0"/>
          </a:p>
          <a:p>
            <a:pPr lvl="1"/>
            <a:r>
              <a:rPr lang="zh-CN" altLang="en-US" dirty="0"/>
              <a:t>结构预测：利用相似序列的已知结构，预测未知序列的三维结构</a:t>
            </a:r>
            <a:endParaRPr lang="en-US" altLang="zh-CN" dirty="0"/>
          </a:p>
          <a:p>
            <a:pPr lvl="1"/>
            <a:r>
              <a:rPr lang="zh-CN" altLang="en-US" dirty="0"/>
              <a:t>微生物物种鉴定：在宏基因组学中使用序列比对鉴定样本中的微生物种类及其丰度</a:t>
            </a:r>
            <a:endParaRPr lang="en-US" altLang="zh-CN" dirty="0"/>
          </a:p>
          <a:p>
            <a:r>
              <a:rPr lang="zh-CN" altLang="en-US" dirty="0"/>
              <a:t>短序列与基因组的比对</a:t>
            </a:r>
            <a:endParaRPr lang="en-US" altLang="zh-CN" dirty="0"/>
          </a:p>
          <a:p>
            <a:pPr lvl="1"/>
            <a:r>
              <a:rPr lang="en-US" altLang="zh-CN" dirty="0"/>
              <a:t>NGS</a:t>
            </a:r>
            <a:r>
              <a:rPr lang="zh-CN" altLang="en-US" dirty="0"/>
              <a:t>数据分析：通过短序列比对来定位序列在基因组中的位置</a:t>
            </a:r>
            <a:endParaRPr lang="en-US" altLang="zh-CN" dirty="0"/>
          </a:p>
          <a:p>
            <a:pPr lvl="1"/>
            <a:r>
              <a:rPr lang="zh-CN" altLang="en-US" dirty="0"/>
              <a:t>应用场景：</a:t>
            </a:r>
            <a:endParaRPr lang="en-US" altLang="zh-CN" dirty="0"/>
          </a:p>
          <a:p>
            <a:pPr lvl="2"/>
            <a:r>
              <a:rPr lang="zh-CN" altLang="en-US" dirty="0"/>
              <a:t>突变检测：比较样本序列与参考基因组，识别突变位点</a:t>
            </a:r>
            <a:endParaRPr lang="en-US" altLang="zh-CN" dirty="0"/>
          </a:p>
          <a:p>
            <a:pPr lvl="2"/>
            <a:r>
              <a:rPr lang="zh-CN" altLang="en-US" dirty="0"/>
              <a:t>表达量检测：通过测序深度推断基因表达量</a:t>
            </a:r>
            <a:endParaRPr lang="en-US" altLang="zh-CN" dirty="0"/>
          </a:p>
          <a:p>
            <a:pPr lvl="2"/>
            <a:r>
              <a:rPr lang="zh-CN" altLang="en-US" dirty="0"/>
              <a:t>表观遗传信号：分析染色质状态（如开放区域和甲基化位点）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AF177-C5F6-1466-547B-431A64DD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35B8-2E32-DB51-23B7-EDCB99ED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基于基因组坐标的搜索方法及其他扩展搜索方法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5322E-C19C-2E0C-2022-C0343F76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基于基因组坐标的搜索方法</a:t>
            </a:r>
            <a:endParaRPr lang="en-US" altLang="zh-CN" dirty="0"/>
          </a:p>
          <a:p>
            <a:pPr lvl="1"/>
            <a:r>
              <a:rPr lang="zh-CN" altLang="en-US" dirty="0"/>
              <a:t>定义：基于基因组坐标（如染色体位置）来查找特定区域内的基因、突变、序列和其他功能性数据</a:t>
            </a:r>
            <a:endParaRPr lang="en-US" altLang="zh-CN" dirty="0"/>
          </a:p>
          <a:p>
            <a:pPr lvl="1"/>
            <a:r>
              <a:rPr lang="zh-CN" altLang="en-US" dirty="0"/>
              <a:t>常用工具：</a:t>
            </a:r>
            <a:r>
              <a:rPr lang="en-US" altLang="zh-CN" dirty="0"/>
              <a:t>UCSC Genome Browser</a:t>
            </a:r>
            <a:r>
              <a:rPr lang="zh-CN" altLang="en-US" dirty="0"/>
              <a:t>、</a:t>
            </a:r>
            <a:r>
              <a:rPr lang="en-US" altLang="zh-CN" dirty="0" err="1"/>
              <a:t>Ensembl</a:t>
            </a:r>
            <a:r>
              <a:rPr lang="zh-CN" altLang="en-US" dirty="0"/>
              <a:t>、</a:t>
            </a:r>
            <a:r>
              <a:rPr lang="en-US" altLang="zh-CN" dirty="0"/>
              <a:t>NCBI Genome Data Viewer</a:t>
            </a:r>
          </a:p>
          <a:p>
            <a:pPr lvl="1"/>
            <a:r>
              <a:rPr lang="en-US" altLang="zh-CN" dirty="0"/>
              <a:t>UCSC Genome Browser</a:t>
            </a:r>
            <a:r>
              <a:rPr lang="zh-CN" altLang="en-US" dirty="0"/>
              <a:t>示例演示</a:t>
            </a:r>
            <a:endParaRPr lang="en-US" altLang="zh-CN" dirty="0"/>
          </a:p>
          <a:p>
            <a:r>
              <a:rPr lang="zh-CN" altLang="en-US" dirty="0"/>
              <a:t>其他扩展搜索方法</a:t>
            </a:r>
            <a:endParaRPr lang="en-US" altLang="zh-CN" dirty="0"/>
          </a:p>
          <a:p>
            <a:pPr lvl="1"/>
            <a:r>
              <a:rPr lang="zh-CN" altLang="en-US" dirty="0"/>
              <a:t>基于网络的搜索</a:t>
            </a:r>
            <a:endParaRPr lang="en-US" altLang="zh-CN" dirty="0"/>
          </a:p>
          <a:p>
            <a:pPr lvl="2"/>
            <a:r>
              <a:rPr lang="zh-CN" altLang="en-US" dirty="0"/>
              <a:t>蛋白质</a:t>
            </a:r>
            <a:r>
              <a:rPr lang="en-US" altLang="zh-CN" dirty="0"/>
              <a:t>-</a:t>
            </a:r>
            <a:r>
              <a:rPr lang="zh-CN" altLang="en-US" dirty="0"/>
              <a:t>蛋白质相互作用（</a:t>
            </a:r>
            <a:r>
              <a:rPr lang="en-US" altLang="zh-CN" dirty="0"/>
              <a:t>PPI</a:t>
            </a:r>
            <a:r>
              <a:rPr lang="zh-CN" altLang="en-US" dirty="0"/>
              <a:t>）网络：通过网络拓扑学分析找到关键基因或蛋白质</a:t>
            </a:r>
            <a:endParaRPr lang="en-US" altLang="zh-CN" dirty="0"/>
          </a:p>
          <a:p>
            <a:pPr lvl="2"/>
            <a:r>
              <a:rPr lang="zh-CN" altLang="en-US" dirty="0"/>
              <a:t>示例工具：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 err="1"/>
              <a:t>BioGRID</a:t>
            </a:r>
            <a:r>
              <a:rPr lang="zh-CN" altLang="en-US" dirty="0"/>
              <a:t>、</a:t>
            </a:r>
            <a:r>
              <a:rPr lang="en-US" altLang="zh-CN" dirty="0" err="1"/>
              <a:t>IntAct</a:t>
            </a:r>
            <a:endParaRPr lang="en-US" altLang="zh-CN" dirty="0"/>
          </a:p>
          <a:p>
            <a:pPr lvl="1"/>
            <a:r>
              <a:rPr lang="zh-CN" altLang="en-US" dirty="0"/>
              <a:t>多组学数据整合搜索</a:t>
            </a:r>
            <a:endParaRPr lang="en-US" altLang="zh-CN" dirty="0"/>
          </a:p>
          <a:p>
            <a:pPr lvl="2"/>
            <a:r>
              <a:rPr lang="zh-CN" altLang="en-US" dirty="0"/>
              <a:t>结合基因表达、蛋白质组、代谢组数据，进行多组学整合分析</a:t>
            </a:r>
            <a:endParaRPr lang="en-US" altLang="zh-CN" dirty="0"/>
          </a:p>
          <a:p>
            <a:pPr lvl="2"/>
            <a:r>
              <a:rPr lang="zh-CN" altLang="en-US" dirty="0"/>
              <a:t>示例工具：</a:t>
            </a:r>
            <a:r>
              <a:rPr lang="en-US" altLang="zh-CN" dirty="0" err="1"/>
              <a:t>OmicsNet</a:t>
            </a:r>
            <a:r>
              <a:rPr lang="zh-CN" altLang="en-US" dirty="0"/>
              <a:t>、</a:t>
            </a:r>
            <a:r>
              <a:rPr lang="en-US" altLang="zh-CN" dirty="0"/>
              <a:t>Multi-Omics Factor Analysis (MOFA)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14CD5-77AD-3CB8-37CF-4745AF10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DC6FD-5D8D-B666-4B94-A34D8C7A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A3BC7-D576-9B05-3A4C-8A99032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生物学数据类型与规模：介绍各类生物数据的来源、存储和快速增长的挑战</a:t>
            </a:r>
            <a:endParaRPr lang="en-US" altLang="zh-CN" dirty="0"/>
          </a:p>
          <a:p>
            <a:r>
              <a:rPr lang="zh-CN" altLang="en-US" dirty="0"/>
              <a:t>基于字段的搜索：通过</a:t>
            </a:r>
            <a:r>
              <a:rPr lang="en-US" altLang="zh-CN" dirty="0"/>
              <a:t>NCBI</a:t>
            </a:r>
            <a:r>
              <a:rPr lang="zh-CN" altLang="en-US" dirty="0"/>
              <a:t>等数据库的字段搜索方法及其高级选项</a:t>
            </a:r>
            <a:endParaRPr lang="en-US" altLang="zh-CN" dirty="0"/>
          </a:p>
          <a:p>
            <a:r>
              <a:rPr lang="zh-CN" altLang="en-US" dirty="0"/>
              <a:t>基于序列相似性的搜索：</a:t>
            </a:r>
            <a:r>
              <a:rPr lang="en-US" altLang="zh-CN" dirty="0"/>
              <a:t>BLAST</a:t>
            </a:r>
            <a:r>
              <a:rPr lang="zh-CN" altLang="en-US" dirty="0"/>
              <a:t>等工具的使用，应用于功能研究、结构预测和物种鉴定</a:t>
            </a:r>
            <a:endParaRPr lang="en-US" altLang="zh-CN" dirty="0"/>
          </a:p>
          <a:p>
            <a:r>
              <a:rPr lang="zh-CN" altLang="en-US" dirty="0"/>
              <a:t>基因组坐标与其他搜索：基因组坐标搜索、</a:t>
            </a:r>
            <a:r>
              <a:rPr lang="en-US" altLang="zh-CN" dirty="0"/>
              <a:t>PPI</a:t>
            </a:r>
            <a:r>
              <a:rPr lang="zh-CN" altLang="en-US" dirty="0"/>
              <a:t>网络和多组学整合的介绍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671A9-D991-D214-1A54-DAA4C4B0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DA25-1C5B-E06B-E071-5921592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信息搜索在研究中的实际应用：案例分析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0FA6-4ACA-7935-E4C1-DBA52156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：癌症基因突变与治疗靶点发现</a:t>
            </a:r>
            <a:endParaRPr lang="en-US" altLang="zh-CN" dirty="0"/>
          </a:p>
          <a:p>
            <a:pPr lvl="1"/>
            <a:r>
              <a:rPr lang="zh-CN" altLang="en-US" dirty="0"/>
              <a:t>背景：研究某种癌症中的突变基因，以识别潜在的治疗靶点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基因组坐标搜索：在癌症基因组数据库（如</a:t>
            </a:r>
            <a:r>
              <a:rPr lang="en-US" altLang="zh-CN" dirty="0"/>
              <a:t>COSMIC</a:t>
            </a:r>
            <a:r>
              <a:rPr lang="zh-CN" altLang="en-US" dirty="0"/>
              <a:t>）中查找特定位点的突变信息</a:t>
            </a:r>
            <a:endParaRPr lang="en-US" altLang="zh-CN" dirty="0"/>
          </a:p>
          <a:p>
            <a:pPr lvl="2"/>
            <a:r>
              <a:rPr lang="zh-CN" altLang="en-US" dirty="0"/>
              <a:t>字段搜索：使用</a:t>
            </a:r>
            <a:r>
              <a:rPr lang="en-US" altLang="zh-CN" dirty="0"/>
              <a:t>PubMed</a:t>
            </a:r>
            <a:r>
              <a:rPr lang="zh-CN" altLang="en-US" dirty="0"/>
              <a:t>和</a:t>
            </a:r>
            <a:r>
              <a:rPr lang="en-US" altLang="zh-CN" dirty="0" err="1"/>
              <a:t>GeneCards</a:t>
            </a:r>
            <a:r>
              <a:rPr lang="zh-CN" altLang="en-US" dirty="0"/>
              <a:t>查找已知的基因功能和相关研究文献</a:t>
            </a:r>
            <a:endParaRPr lang="en-US" altLang="zh-CN" dirty="0"/>
          </a:p>
          <a:p>
            <a:pPr lvl="1"/>
            <a:r>
              <a:rPr lang="zh-CN" altLang="en-US" dirty="0"/>
              <a:t>研究成果：通过搜索确定了一个关键突变基因，该基因可能是新的治疗靶点</a:t>
            </a:r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：微生物物种鉴定与环境监测</a:t>
            </a:r>
            <a:endParaRPr lang="en-US" altLang="zh-CN" dirty="0"/>
          </a:p>
          <a:p>
            <a:pPr lvl="1"/>
            <a:r>
              <a:rPr lang="zh-CN" altLang="en-US" dirty="0"/>
              <a:t>背景：使用宏基因组数据监测环境中的微生物种群变化。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序列相似性搜索：使用</a:t>
            </a:r>
            <a:r>
              <a:rPr lang="en-US" altLang="zh-CN" dirty="0"/>
              <a:t>BLAST</a:t>
            </a:r>
            <a:r>
              <a:rPr lang="zh-CN" altLang="en-US" dirty="0"/>
              <a:t>比对宏基因组测序数据，鉴定环境中的微生物物种。</a:t>
            </a:r>
            <a:endParaRPr lang="en-US" altLang="zh-CN" dirty="0"/>
          </a:p>
          <a:p>
            <a:pPr lvl="2"/>
            <a:r>
              <a:rPr lang="zh-CN" altLang="en-US" dirty="0"/>
              <a:t>多组学数据整合：将宏基因组数据与代谢组数据整合，分析微生物群落的功能动态。</a:t>
            </a:r>
            <a:endParaRPr lang="en-US" altLang="zh-CN" dirty="0"/>
          </a:p>
          <a:p>
            <a:pPr lvl="1"/>
            <a:r>
              <a:rPr lang="zh-CN" altLang="en-US" dirty="0"/>
              <a:t>研究成果：确定了环境中一种新型污染物降解菌，为环境治理提供了新的方向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97A60-8FCE-78BD-747C-155DE880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87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极简风格-渐变线条.potx" id="{26C80778-2393-40F2-992A-1D52AF9144B6}" vid="{784D73FC-7EFC-45E3-9EDB-E7C8E7BBBF7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极简风格-渐变线条</Template>
  <TotalTime>415</TotalTime>
  <Words>2018</Words>
  <Application>Microsoft Office PowerPoint</Application>
  <PresentationFormat>宽屏</PresentationFormat>
  <Paragraphs>188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微软雅黑 Light</vt:lpstr>
      <vt:lpstr>Arial</vt:lpstr>
      <vt:lpstr>GradientVTI</vt:lpstr>
      <vt:lpstr>生物信息学中的信息搜索方法</vt:lpstr>
      <vt:lpstr>生物信息学的研究对象：生物学数据</vt:lpstr>
      <vt:lpstr>序列数据的积累与数据库存储：核酸和蛋白质序列</vt:lpstr>
      <vt:lpstr>基于字段的搜索方法：NCBI数据库</vt:lpstr>
      <vt:lpstr>基于序列相似性的搜索方法</vt:lpstr>
      <vt:lpstr>基于序列相似性的搜索方法（续）</vt:lpstr>
      <vt:lpstr>基于基因组坐标的搜索方法及其他扩展搜索方法</vt:lpstr>
      <vt:lpstr>小结</vt:lpstr>
      <vt:lpstr>信息搜索在研究中的实际应用：案例分析</vt:lpstr>
      <vt:lpstr>信息搜索在研究中的实际应用：案例分析（续）</vt:lpstr>
      <vt:lpstr>现代互联网搜索引擎的基于语义搜索功能</vt:lpstr>
      <vt:lpstr>基于语义的搜索方法与三元组推理</vt:lpstr>
      <vt:lpstr>使用现代AI工具进行基于语义的搜索</vt:lpstr>
      <vt:lpstr>使用现代AI工具帮助进行科研探索</vt:lpstr>
      <vt:lpstr>充分发挥现代AI工具及能力</vt:lpstr>
      <vt:lpstr>综合案例：多种信息搜索方法的结合与数据获取</vt:lpstr>
      <vt:lpstr>PowerPoint 演示文稿</vt:lpstr>
      <vt:lpstr>总结</vt:lpstr>
      <vt:lpstr>问答环节</vt:lpstr>
      <vt:lpstr>附录与资源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Linlin Yan</dc:creator>
  <cp:lastModifiedBy>Linlin Yan</cp:lastModifiedBy>
  <cp:revision>2</cp:revision>
  <dcterms:created xsi:type="dcterms:W3CDTF">2024-09-03T12:30:25Z</dcterms:created>
  <dcterms:modified xsi:type="dcterms:W3CDTF">2024-09-08T04:24:23Z</dcterms:modified>
</cp:coreProperties>
</file>