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72" r:id="rId4"/>
    <p:sldId id="273" r:id="rId5"/>
    <p:sldId id="274" r:id="rId6"/>
    <p:sldId id="27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935CD-B79D-49D1-8852-A921117BCDEC}" v="1063" dt="2023-04-16T17:04:55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5460" autoAdjust="0"/>
  </p:normalViewPr>
  <p:slideViewPr>
    <p:cSldViewPr snapToGrid="0">
      <p:cViewPr varScale="1">
        <p:scale>
          <a:sx n="80" d="100"/>
          <a:sy n="80" d="100"/>
        </p:scale>
        <p:origin x="120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9" d="100"/>
          <a:sy n="119" d="100"/>
        </p:scale>
        <p:origin x="49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lin Yan" userId="fde3f053d666146d" providerId="LiveId" clId="{280935CD-B79D-49D1-8852-A921117BCDEC}"/>
    <pc:docChg chg="undo redo custSel addSld delSld modSld modMainMaster">
      <pc:chgData name="Linlin Yan" userId="fde3f053d666146d" providerId="LiveId" clId="{280935CD-B79D-49D1-8852-A921117BCDEC}" dt="2023-04-16T17:04:55.303" v="2501"/>
      <pc:docMkLst>
        <pc:docMk/>
      </pc:docMkLst>
      <pc:sldChg chg="addSp modSp mod setBg">
        <pc:chgData name="Linlin Yan" userId="fde3f053d666146d" providerId="LiveId" clId="{280935CD-B79D-49D1-8852-A921117BCDEC}" dt="2023-04-16T14:15:54.980" v="632"/>
        <pc:sldMkLst>
          <pc:docMk/>
          <pc:sldMk cId="4272575995" sldId="256"/>
        </pc:sldMkLst>
        <pc:spChg chg="mod">
          <ac:chgData name="Linlin Yan" userId="fde3f053d666146d" providerId="LiveId" clId="{280935CD-B79D-49D1-8852-A921117BCDEC}" dt="2023-04-16T12:24:52.176" v="109" actId="20577"/>
          <ac:spMkLst>
            <pc:docMk/>
            <pc:sldMk cId="4272575995" sldId="256"/>
            <ac:spMk id="18" creationId="{687164CC-A4F0-5BD9-6212-29728903452F}"/>
          </ac:spMkLst>
        </pc:spChg>
        <pc:picChg chg="add mod">
          <ac:chgData name="Linlin Yan" userId="fde3f053d666146d" providerId="LiveId" clId="{280935CD-B79D-49D1-8852-A921117BCDEC}" dt="2023-04-16T13:45:36.842" v="126" actId="1076"/>
          <ac:picMkLst>
            <pc:docMk/>
            <pc:sldMk cId="4272575995" sldId="256"/>
            <ac:picMk id="1026" creationId="{0546E3FB-4792-95E9-2016-66774008E0FA}"/>
          </ac:picMkLst>
        </pc:picChg>
        <pc:picChg chg="add mod">
          <ac:chgData name="Linlin Yan" userId="fde3f053d666146d" providerId="LiveId" clId="{280935CD-B79D-49D1-8852-A921117BCDEC}" dt="2023-04-16T13:45:18.652" v="125" actId="1076"/>
          <ac:picMkLst>
            <pc:docMk/>
            <pc:sldMk cId="4272575995" sldId="256"/>
            <ac:picMk id="1028" creationId="{AF1E9718-B8CA-951A-3212-FB7B5F0460BF}"/>
          </ac:picMkLst>
        </pc:picChg>
      </pc:sldChg>
      <pc:sldChg chg="addSp delSp modSp new mod modAnim">
        <pc:chgData name="Linlin Yan" userId="fde3f053d666146d" providerId="LiveId" clId="{280935CD-B79D-49D1-8852-A921117BCDEC}" dt="2023-04-16T15:42:10.386" v="1425" actId="20577"/>
        <pc:sldMkLst>
          <pc:docMk/>
          <pc:sldMk cId="1110709614" sldId="257"/>
        </pc:sldMkLst>
        <pc:spChg chg="mod">
          <ac:chgData name="Linlin Yan" userId="fde3f053d666146d" providerId="LiveId" clId="{280935CD-B79D-49D1-8852-A921117BCDEC}" dt="2023-04-16T15:24:28.354" v="1376"/>
          <ac:spMkLst>
            <pc:docMk/>
            <pc:sldMk cId="1110709614" sldId="257"/>
            <ac:spMk id="2" creationId="{D9FC3BC9-C761-302B-C06D-797224E04683}"/>
          </ac:spMkLst>
        </pc:spChg>
        <pc:spChg chg="mod">
          <ac:chgData name="Linlin Yan" userId="fde3f053d666146d" providerId="LiveId" clId="{280935CD-B79D-49D1-8852-A921117BCDEC}" dt="2023-04-16T15:42:10.386" v="1425" actId="20577"/>
          <ac:spMkLst>
            <pc:docMk/>
            <pc:sldMk cId="1110709614" sldId="257"/>
            <ac:spMk id="3" creationId="{806D48E4-F630-A8C6-9479-03E214926C32}"/>
          </ac:spMkLst>
        </pc:spChg>
        <pc:picChg chg="add mod">
          <ac:chgData name="Linlin Yan" userId="fde3f053d666146d" providerId="LiveId" clId="{280935CD-B79D-49D1-8852-A921117BCDEC}" dt="2023-04-16T15:10:26.580" v="1240" actId="1076"/>
          <ac:picMkLst>
            <pc:docMk/>
            <pc:sldMk cId="1110709614" sldId="257"/>
            <ac:picMk id="2050" creationId="{193D3C2E-7DE4-4AA3-C39A-DD43110D4506}"/>
          </ac:picMkLst>
        </pc:picChg>
        <pc:picChg chg="add del mod">
          <ac:chgData name="Linlin Yan" userId="fde3f053d666146d" providerId="LiveId" clId="{280935CD-B79D-49D1-8852-A921117BCDEC}" dt="2023-04-16T14:13:02.182" v="549" actId="478"/>
          <ac:picMkLst>
            <pc:docMk/>
            <pc:sldMk cId="1110709614" sldId="257"/>
            <ac:picMk id="2052" creationId="{460A9C41-CB9D-6645-06B4-A3C34ED6F03B}"/>
          </ac:picMkLst>
        </pc:picChg>
        <pc:picChg chg="add del mod">
          <ac:chgData name="Linlin Yan" userId="fde3f053d666146d" providerId="LiveId" clId="{280935CD-B79D-49D1-8852-A921117BCDEC}" dt="2023-04-16T14:18:46.307" v="640" actId="478"/>
          <ac:picMkLst>
            <pc:docMk/>
            <pc:sldMk cId="1110709614" sldId="257"/>
            <ac:picMk id="2054" creationId="{3DC784CD-F869-45CE-2D80-ED29221313CA}"/>
          </ac:picMkLst>
        </pc:picChg>
      </pc:sldChg>
      <pc:sldChg chg="addSp delSp modSp new mod modClrScheme modAnim chgLayout">
        <pc:chgData name="Linlin Yan" userId="fde3f053d666146d" providerId="LiveId" clId="{280935CD-B79D-49D1-8852-A921117BCDEC}" dt="2023-04-16T16:58:30.642" v="2440"/>
        <pc:sldMkLst>
          <pc:docMk/>
          <pc:sldMk cId="3306347809" sldId="258"/>
        </pc:sldMkLst>
        <pc:spChg chg="mod ord">
          <ac:chgData name="Linlin Yan" userId="fde3f053d666146d" providerId="LiveId" clId="{280935CD-B79D-49D1-8852-A921117BCDEC}" dt="2023-04-16T16:11:39.238" v="1693" actId="20577"/>
          <ac:spMkLst>
            <pc:docMk/>
            <pc:sldMk cId="3306347809" sldId="258"/>
            <ac:spMk id="2" creationId="{96C6EDB4-1C62-C055-B1BF-1D080E3E18F3}"/>
          </ac:spMkLst>
        </pc:spChg>
        <pc:spChg chg="del mod">
          <ac:chgData name="Linlin Yan" userId="fde3f053d666146d" providerId="LiveId" clId="{280935CD-B79D-49D1-8852-A921117BCDEC}" dt="2023-04-16T16:06:37.818" v="1645" actId="478"/>
          <ac:spMkLst>
            <pc:docMk/>
            <pc:sldMk cId="3306347809" sldId="258"/>
            <ac:spMk id="3" creationId="{FEB600B5-DBD5-3A5A-8594-F5638027394E}"/>
          </ac:spMkLst>
        </pc:spChg>
        <pc:spChg chg="add del mod">
          <ac:chgData name="Linlin Yan" userId="fde3f053d666146d" providerId="LiveId" clId="{280935CD-B79D-49D1-8852-A921117BCDEC}" dt="2023-04-16T16:06:41.441" v="1646" actId="700"/>
          <ac:spMkLst>
            <pc:docMk/>
            <pc:sldMk cId="3306347809" sldId="258"/>
            <ac:spMk id="5" creationId="{7FC3AA78-B40C-9F4C-EB98-247423FF5DDE}"/>
          </ac:spMkLst>
        </pc:spChg>
        <pc:spChg chg="add mod">
          <ac:chgData name="Linlin Yan" userId="fde3f053d666146d" providerId="LiveId" clId="{280935CD-B79D-49D1-8852-A921117BCDEC}" dt="2023-04-16T16:09:42.544" v="1674" actId="1076"/>
          <ac:spMkLst>
            <pc:docMk/>
            <pc:sldMk cId="3306347809" sldId="258"/>
            <ac:spMk id="10" creationId="{D86807F0-F925-25EC-819E-374C0794CD50}"/>
          </ac:spMkLst>
        </pc:spChg>
        <pc:picChg chg="add mod">
          <ac:chgData name="Linlin Yan" userId="fde3f053d666146d" providerId="LiveId" clId="{280935CD-B79D-49D1-8852-A921117BCDEC}" dt="2023-04-16T16:09:09.991" v="1665" actId="14100"/>
          <ac:picMkLst>
            <pc:docMk/>
            <pc:sldMk cId="3306347809" sldId="258"/>
            <ac:picMk id="7" creationId="{D741D9F6-AE3D-6D46-5857-A09BE548B4AA}"/>
          </ac:picMkLst>
        </pc:picChg>
        <pc:picChg chg="add mod">
          <ac:chgData name="Linlin Yan" userId="fde3f053d666146d" providerId="LiveId" clId="{280935CD-B79D-49D1-8852-A921117BCDEC}" dt="2023-04-16T16:09:53.786" v="1675" actId="1076"/>
          <ac:picMkLst>
            <pc:docMk/>
            <pc:sldMk cId="3306347809" sldId="258"/>
            <ac:picMk id="9" creationId="{5B42F3B9-F631-2CF7-25A4-0C4462EC4844}"/>
          </ac:picMkLst>
        </pc:picChg>
      </pc:sldChg>
      <pc:sldChg chg="addSp delSp modSp new mod modClrScheme modAnim chgLayout">
        <pc:chgData name="Linlin Yan" userId="fde3f053d666146d" providerId="LiveId" clId="{280935CD-B79D-49D1-8852-A921117BCDEC}" dt="2023-04-16T16:01:00.789" v="1633" actId="1076"/>
        <pc:sldMkLst>
          <pc:docMk/>
          <pc:sldMk cId="1680607779" sldId="259"/>
        </pc:sldMkLst>
        <pc:spChg chg="mod ord">
          <ac:chgData name="Linlin Yan" userId="fde3f053d666146d" providerId="LiveId" clId="{280935CD-B79D-49D1-8852-A921117BCDEC}" dt="2023-04-16T15:51:02.079" v="1561" actId="700"/>
          <ac:spMkLst>
            <pc:docMk/>
            <pc:sldMk cId="1680607779" sldId="259"/>
            <ac:spMk id="2" creationId="{8B7C634E-1CED-DEC2-6001-C0BC201ED246}"/>
          </ac:spMkLst>
        </pc:spChg>
        <pc:spChg chg="del mod ord">
          <ac:chgData name="Linlin Yan" userId="fde3f053d666146d" providerId="LiveId" clId="{280935CD-B79D-49D1-8852-A921117BCDEC}" dt="2023-04-16T14:01:43.631" v="471" actId="700"/>
          <ac:spMkLst>
            <pc:docMk/>
            <pc:sldMk cId="1680607779" sldId="259"/>
            <ac:spMk id="3" creationId="{F0C0375A-5C8C-F69B-1F17-0B9538F07955}"/>
          </ac:spMkLst>
        </pc:spChg>
        <pc:spChg chg="add del mod ord">
          <ac:chgData name="Linlin Yan" userId="fde3f053d666146d" providerId="LiveId" clId="{280935CD-B79D-49D1-8852-A921117BCDEC}" dt="2023-04-16T15:50:35.938" v="1556" actId="478"/>
          <ac:spMkLst>
            <pc:docMk/>
            <pc:sldMk cId="1680607779" sldId="259"/>
            <ac:spMk id="4" creationId="{8E0A997F-DB9B-CB76-1551-D53E969F1C19}"/>
          </ac:spMkLst>
        </pc:spChg>
        <pc:spChg chg="add del mod ord">
          <ac:chgData name="Linlin Yan" userId="fde3f053d666146d" providerId="LiveId" clId="{280935CD-B79D-49D1-8852-A921117BCDEC}" dt="2023-04-16T15:50:37.410" v="1557" actId="478"/>
          <ac:spMkLst>
            <pc:docMk/>
            <pc:sldMk cId="1680607779" sldId="259"/>
            <ac:spMk id="5" creationId="{627F0C66-CB37-2479-F42C-A017ADFC20F1}"/>
          </ac:spMkLst>
        </pc:spChg>
        <pc:spChg chg="add mod ord">
          <ac:chgData name="Linlin Yan" userId="fde3f053d666146d" providerId="LiveId" clId="{280935CD-B79D-49D1-8852-A921117BCDEC}" dt="2023-04-16T15:51:33.573" v="1581"/>
          <ac:spMkLst>
            <pc:docMk/>
            <pc:sldMk cId="1680607779" sldId="259"/>
            <ac:spMk id="6" creationId="{9D301639-CEC1-4AA9-ACCA-DC179178C566}"/>
          </ac:spMkLst>
        </pc:spChg>
        <pc:spChg chg="add mod">
          <ac:chgData name="Linlin Yan" userId="fde3f053d666146d" providerId="LiveId" clId="{280935CD-B79D-49D1-8852-A921117BCDEC}" dt="2023-04-16T16:01:00.789" v="1633" actId="1076"/>
          <ac:spMkLst>
            <pc:docMk/>
            <pc:sldMk cId="1680607779" sldId="259"/>
            <ac:spMk id="7" creationId="{C7CC2636-1536-B90B-C77A-36BF2ED99CB6}"/>
          </ac:spMkLst>
        </pc:spChg>
        <pc:grpChg chg="add mod">
          <ac:chgData name="Linlin Yan" userId="fde3f053d666146d" providerId="LiveId" clId="{280935CD-B79D-49D1-8852-A921117BCDEC}" dt="2023-04-16T15:52:14.848" v="1596" actId="164"/>
          <ac:grpSpMkLst>
            <pc:docMk/>
            <pc:sldMk cId="1680607779" sldId="259"/>
            <ac:grpSpMk id="8" creationId="{16D4E8E2-5CF0-80EB-E271-EB65A3085C91}"/>
          </ac:grpSpMkLst>
        </pc:grpChg>
        <pc:picChg chg="add mod">
          <ac:chgData name="Linlin Yan" userId="fde3f053d666146d" providerId="LiveId" clId="{280935CD-B79D-49D1-8852-A921117BCDEC}" dt="2023-04-16T15:52:14.848" v="1596" actId="164"/>
          <ac:picMkLst>
            <pc:docMk/>
            <pc:sldMk cId="1680607779" sldId="259"/>
            <ac:picMk id="3074" creationId="{6A0420D1-265E-FE28-9DB7-7E91A4EB36DE}"/>
          </ac:picMkLst>
        </pc:picChg>
      </pc:sldChg>
      <pc:sldChg chg="modSp new del mod">
        <pc:chgData name="Linlin Yan" userId="fde3f053d666146d" providerId="LiveId" clId="{280935CD-B79D-49D1-8852-A921117BCDEC}" dt="2023-04-16T16:10:23.527" v="1678" actId="2696"/>
        <pc:sldMkLst>
          <pc:docMk/>
          <pc:sldMk cId="2561075022" sldId="260"/>
        </pc:sldMkLst>
        <pc:spChg chg="mod">
          <ac:chgData name="Linlin Yan" userId="fde3f053d666146d" providerId="LiveId" clId="{280935CD-B79D-49D1-8852-A921117BCDEC}" dt="2023-04-16T14:03:38.832" v="500"/>
          <ac:spMkLst>
            <pc:docMk/>
            <pc:sldMk cId="2561075022" sldId="260"/>
            <ac:spMk id="2" creationId="{85F55195-3893-3521-D64D-47CE84864531}"/>
          </ac:spMkLst>
        </pc:spChg>
      </pc:sldChg>
      <pc:sldChg chg="addSp delSp modSp new mod modClrScheme chgLayout">
        <pc:chgData name="Linlin Yan" userId="fde3f053d666146d" providerId="LiveId" clId="{280935CD-B79D-49D1-8852-A921117BCDEC}" dt="2023-04-16T16:57:25.661" v="2430" actId="1076"/>
        <pc:sldMkLst>
          <pc:docMk/>
          <pc:sldMk cId="1712577950" sldId="261"/>
        </pc:sldMkLst>
        <pc:spChg chg="del mod ord">
          <ac:chgData name="Linlin Yan" userId="fde3f053d666146d" providerId="LiveId" clId="{280935CD-B79D-49D1-8852-A921117BCDEC}" dt="2023-04-16T12:22:20.632" v="55" actId="700"/>
          <ac:spMkLst>
            <pc:docMk/>
            <pc:sldMk cId="1712577950" sldId="261"/>
            <ac:spMk id="2" creationId="{021760A4-E69C-797A-1B55-9C9C6A0C9032}"/>
          </ac:spMkLst>
        </pc:spChg>
        <pc:spChg chg="del mod ord">
          <ac:chgData name="Linlin Yan" userId="fde3f053d666146d" providerId="LiveId" clId="{280935CD-B79D-49D1-8852-A921117BCDEC}" dt="2023-04-16T12:22:20.632" v="55" actId="700"/>
          <ac:spMkLst>
            <pc:docMk/>
            <pc:sldMk cId="1712577950" sldId="261"/>
            <ac:spMk id="3" creationId="{3E004566-ADCD-3BC0-D96F-7394C7B19C7F}"/>
          </ac:spMkLst>
        </pc:spChg>
        <pc:spChg chg="add mod ord">
          <ac:chgData name="Linlin Yan" userId="fde3f053d666146d" providerId="LiveId" clId="{280935CD-B79D-49D1-8852-A921117BCDEC}" dt="2023-04-16T12:22:24.991" v="61" actId="20577"/>
          <ac:spMkLst>
            <pc:docMk/>
            <pc:sldMk cId="1712577950" sldId="261"/>
            <ac:spMk id="4" creationId="{50BBB929-EC84-2216-1C56-51B98BF5A85D}"/>
          </ac:spMkLst>
        </pc:spChg>
        <pc:spChg chg="add mod ord">
          <ac:chgData name="Linlin Yan" userId="fde3f053d666146d" providerId="LiveId" clId="{280935CD-B79D-49D1-8852-A921117BCDEC}" dt="2023-04-16T16:55:55.744" v="2427" actId="20577"/>
          <ac:spMkLst>
            <pc:docMk/>
            <pc:sldMk cId="1712577950" sldId="261"/>
            <ac:spMk id="5" creationId="{F0D84C38-A964-15CD-CAF3-42AD4B2126F6}"/>
          </ac:spMkLst>
        </pc:spChg>
        <pc:picChg chg="add mod">
          <ac:chgData name="Linlin Yan" userId="fde3f053d666146d" providerId="LiveId" clId="{280935CD-B79D-49D1-8852-A921117BCDEC}" dt="2023-04-16T16:57:25.661" v="2430" actId="1076"/>
          <ac:picMkLst>
            <pc:docMk/>
            <pc:sldMk cId="1712577950" sldId="261"/>
            <ac:picMk id="9218" creationId="{90D62C12-97F0-565C-85C1-1856C21BA4D4}"/>
          </ac:picMkLst>
        </pc:picChg>
      </pc:sldChg>
      <pc:sldChg chg="addSp modSp new mod modAnim">
        <pc:chgData name="Linlin Yan" userId="fde3f053d666146d" providerId="LiveId" clId="{280935CD-B79D-49D1-8852-A921117BCDEC}" dt="2023-04-16T17:04:55.303" v="2501"/>
        <pc:sldMkLst>
          <pc:docMk/>
          <pc:sldMk cId="2903706856" sldId="262"/>
        </pc:sldMkLst>
        <pc:spChg chg="mod">
          <ac:chgData name="Linlin Yan" userId="fde3f053d666146d" providerId="LiveId" clId="{280935CD-B79D-49D1-8852-A921117BCDEC}" dt="2023-04-16T14:03:49.854" v="509"/>
          <ac:spMkLst>
            <pc:docMk/>
            <pc:sldMk cId="2903706856" sldId="262"/>
            <ac:spMk id="2" creationId="{A46F0FBA-4592-A3B3-090D-82610EBF2CFD}"/>
          </ac:spMkLst>
        </pc:spChg>
        <pc:spChg chg="mod">
          <ac:chgData name="Linlin Yan" userId="fde3f053d666146d" providerId="LiveId" clId="{280935CD-B79D-49D1-8852-A921117BCDEC}" dt="2023-04-16T17:03:43.710" v="2498" actId="27636"/>
          <ac:spMkLst>
            <pc:docMk/>
            <pc:sldMk cId="2903706856" sldId="262"/>
            <ac:spMk id="3" creationId="{EDBC9E89-E2EB-3284-DCF1-6DF13E6AEF8E}"/>
          </ac:spMkLst>
        </pc:spChg>
        <pc:picChg chg="add mod">
          <ac:chgData name="Linlin Yan" userId="fde3f053d666146d" providerId="LiveId" clId="{280935CD-B79D-49D1-8852-A921117BCDEC}" dt="2023-04-16T16:41:53.504" v="2154" actId="1076"/>
          <ac:picMkLst>
            <pc:docMk/>
            <pc:sldMk cId="2903706856" sldId="262"/>
            <ac:picMk id="8194" creationId="{71B3C070-0FC3-8886-68F5-B9E37F54F7B5}"/>
          </ac:picMkLst>
        </pc:picChg>
      </pc:sldChg>
      <pc:sldChg chg="modSp add del mod">
        <pc:chgData name="Linlin Yan" userId="fde3f053d666146d" providerId="LiveId" clId="{280935CD-B79D-49D1-8852-A921117BCDEC}" dt="2023-04-16T16:10:28.432" v="1679" actId="2696"/>
        <pc:sldMkLst>
          <pc:docMk/>
          <pc:sldMk cId="2497400650" sldId="263"/>
        </pc:sldMkLst>
        <pc:spChg chg="mod">
          <ac:chgData name="Linlin Yan" userId="fde3f053d666146d" providerId="LiveId" clId="{280935CD-B79D-49D1-8852-A921117BCDEC}" dt="2023-04-16T14:04:00.464" v="515"/>
          <ac:spMkLst>
            <pc:docMk/>
            <pc:sldMk cId="2497400650" sldId="263"/>
            <ac:spMk id="2" creationId="{A46F0FBA-4592-A3B3-090D-82610EBF2CFD}"/>
          </ac:spMkLst>
        </pc:spChg>
      </pc:sldChg>
      <pc:sldChg chg="addSp modSp new mod">
        <pc:chgData name="Linlin Yan" userId="fde3f053d666146d" providerId="LiveId" clId="{280935CD-B79D-49D1-8852-A921117BCDEC}" dt="2023-04-16T17:00:49.905" v="2472" actId="13926"/>
        <pc:sldMkLst>
          <pc:docMk/>
          <pc:sldMk cId="121043713" sldId="264"/>
        </pc:sldMkLst>
        <pc:spChg chg="mod">
          <ac:chgData name="Linlin Yan" userId="fde3f053d666146d" providerId="LiveId" clId="{280935CD-B79D-49D1-8852-A921117BCDEC}" dt="2023-04-16T16:47:23.507" v="2256"/>
          <ac:spMkLst>
            <pc:docMk/>
            <pc:sldMk cId="121043713" sldId="264"/>
            <ac:spMk id="2" creationId="{0010C21E-D6BF-44B0-0463-2F776999558B}"/>
          </ac:spMkLst>
        </pc:spChg>
        <pc:spChg chg="mod">
          <ac:chgData name="Linlin Yan" userId="fde3f053d666146d" providerId="LiveId" clId="{280935CD-B79D-49D1-8852-A921117BCDEC}" dt="2023-04-16T17:00:49.905" v="2472" actId="13926"/>
          <ac:spMkLst>
            <pc:docMk/>
            <pc:sldMk cId="121043713" sldId="264"/>
            <ac:spMk id="3" creationId="{1CC367FF-CC50-311C-6D57-3FC3CE3ED391}"/>
          </ac:spMkLst>
        </pc:spChg>
        <pc:picChg chg="add mod">
          <ac:chgData name="Linlin Yan" userId="fde3f053d666146d" providerId="LiveId" clId="{280935CD-B79D-49D1-8852-A921117BCDEC}" dt="2023-04-16T16:53:44.791" v="2384" actId="1076"/>
          <ac:picMkLst>
            <pc:docMk/>
            <pc:sldMk cId="121043713" sldId="264"/>
            <ac:picMk id="5" creationId="{5617414A-82E5-D8BF-BC7F-7947060AB789}"/>
          </ac:picMkLst>
        </pc:picChg>
      </pc:sldChg>
      <pc:sldChg chg="modSp new mod">
        <pc:chgData name="Linlin Yan" userId="fde3f053d666146d" providerId="LiveId" clId="{280935CD-B79D-49D1-8852-A921117BCDEC}" dt="2023-04-16T16:33:44.383" v="1965" actId="20577"/>
        <pc:sldMkLst>
          <pc:docMk/>
          <pc:sldMk cId="795067912" sldId="265"/>
        </pc:sldMkLst>
        <pc:spChg chg="mod">
          <ac:chgData name="Linlin Yan" userId="fde3f053d666146d" providerId="LiveId" clId="{280935CD-B79D-49D1-8852-A921117BCDEC}" dt="2023-04-16T16:10:56.082" v="1686" actId="20577"/>
          <ac:spMkLst>
            <pc:docMk/>
            <pc:sldMk cId="795067912" sldId="265"/>
            <ac:spMk id="2" creationId="{E5F993A9-6C62-43A3-81C7-45310B12414E}"/>
          </ac:spMkLst>
        </pc:spChg>
        <pc:spChg chg="mod">
          <ac:chgData name="Linlin Yan" userId="fde3f053d666146d" providerId="LiveId" clId="{280935CD-B79D-49D1-8852-A921117BCDEC}" dt="2023-04-16T16:33:44.383" v="1965" actId="20577"/>
          <ac:spMkLst>
            <pc:docMk/>
            <pc:sldMk cId="795067912" sldId="265"/>
            <ac:spMk id="3" creationId="{E5D65BB9-F0A3-EC0D-ACE1-9EE85FF717EF}"/>
          </ac:spMkLst>
        </pc:spChg>
      </pc:sldChg>
      <pc:sldChg chg="addSp modSp new mod modAnim">
        <pc:chgData name="Linlin Yan" userId="fde3f053d666146d" providerId="LiveId" clId="{280935CD-B79D-49D1-8852-A921117BCDEC}" dt="2023-04-16T16:58:06.494" v="2439" actId="1076"/>
        <pc:sldMkLst>
          <pc:docMk/>
          <pc:sldMk cId="3439006071" sldId="266"/>
        </pc:sldMkLst>
        <pc:spChg chg="mod">
          <ac:chgData name="Linlin Yan" userId="fde3f053d666146d" providerId="LiveId" clId="{280935CD-B79D-49D1-8852-A921117BCDEC}" dt="2023-04-16T15:59:17.573" v="1619"/>
          <ac:spMkLst>
            <pc:docMk/>
            <pc:sldMk cId="3439006071" sldId="266"/>
            <ac:spMk id="2" creationId="{5B58F1E4-D0D8-1CD2-6FD8-81563B3C34E0}"/>
          </ac:spMkLst>
        </pc:spChg>
        <pc:spChg chg="mod">
          <ac:chgData name="Linlin Yan" userId="fde3f053d666146d" providerId="LiveId" clId="{280935CD-B79D-49D1-8852-A921117BCDEC}" dt="2023-04-16T15:59:21.647" v="1622"/>
          <ac:spMkLst>
            <pc:docMk/>
            <pc:sldMk cId="3439006071" sldId="266"/>
            <ac:spMk id="3" creationId="{926C2E3A-26B5-81EC-67AD-1152A1B5E117}"/>
          </ac:spMkLst>
        </pc:spChg>
        <pc:spChg chg="mod">
          <ac:chgData name="Linlin Yan" userId="fde3f053d666146d" providerId="LiveId" clId="{280935CD-B79D-49D1-8852-A921117BCDEC}" dt="2023-04-16T16:00:38.789" v="1631" actId="113"/>
          <ac:spMkLst>
            <pc:docMk/>
            <pc:sldMk cId="3439006071" sldId="266"/>
            <ac:spMk id="4" creationId="{7D0BA926-3143-32FE-6C50-6792FFD2B27C}"/>
          </ac:spMkLst>
        </pc:spChg>
        <pc:spChg chg="add mod">
          <ac:chgData name="Linlin Yan" userId="fde3f053d666146d" providerId="LiveId" clId="{280935CD-B79D-49D1-8852-A921117BCDEC}" dt="2023-04-16T16:02:30.301" v="1642" actId="1076"/>
          <ac:spMkLst>
            <pc:docMk/>
            <pc:sldMk cId="3439006071" sldId="266"/>
            <ac:spMk id="9" creationId="{69E73E27-6C15-A3A4-0E51-7DA2F917EAB4}"/>
          </ac:spMkLst>
        </pc:spChg>
        <pc:picChg chg="add mod">
          <ac:chgData name="Linlin Yan" userId="fde3f053d666146d" providerId="LiveId" clId="{280935CD-B79D-49D1-8852-A921117BCDEC}" dt="2023-04-16T16:58:04.088" v="2438" actId="1076"/>
          <ac:picMkLst>
            <pc:docMk/>
            <pc:sldMk cId="3439006071" sldId="266"/>
            <ac:picMk id="6" creationId="{299EE950-BCD1-6D18-8704-5021E6EEEF21}"/>
          </ac:picMkLst>
        </pc:picChg>
        <pc:picChg chg="add mod">
          <ac:chgData name="Linlin Yan" userId="fde3f053d666146d" providerId="LiveId" clId="{280935CD-B79D-49D1-8852-A921117BCDEC}" dt="2023-04-16T16:58:06.494" v="2439" actId="1076"/>
          <ac:picMkLst>
            <pc:docMk/>
            <pc:sldMk cId="3439006071" sldId="266"/>
            <ac:picMk id="8" creationId="{086EE040-D3DF-A965-8E30-AED9859F4E9B}"/>
          </ac:picMkLst>
        </pc:picChg>
      </pc:sldChg>
      <pc:sldChg chg="addSp modSp new mod modClrScheme chgLayout">
        <pc:chgData name="Linlin Yan" userId="fde3f053d666146d" providerId="LiveId" clId="{280935CD-B79D-49D1-8852-A921117BCDEC}" dt="2023-04-16T16:20:35.636" v="1863" actId="20577"/>
        <pc:sldMkLst>
          <pc:docMk/>
          <pc:sldMk cId="2514237158" sldId="267"/>
        </pc:sldMkLst>
        <pc:spChg chg="mod ord">
          <ac:chgData name="Linlin Yan" userId="fde3f053d666146d" providerId="LiveId" clId="{280935CD-B79D-49D1-8852-A921117BCDEC}" dt="2023-04-16T16:11:51.566" v="1701" actId="700"/>
          <ac:spMkLst>
            <pc:docMk/>
            <pc:sldMk cId="2514237158" sldId="267"/>
            <ac:spMk id="2" creationId="{502B8E80-1629-1079-D334-90F061160CAE}"/>
          </ac:spMkLst>
        </pc:spChg>
        <pc:spChg chg="add mod ord">
          <ac:chgData name="Linlin Yan" userId="fde3f053d666146d" providerId="LiveId" clId="{280935CD-B79D-49D1-8852-A921117BCDEC}" dt="2023-04-16T16:20:35.636" v="1863" actId="20577"/>
          <ac:spMkLst>
            <pc:docMk/>
            <pc:sldMk cId="2514237158" sldId="267"/>
            <ac:spMk id="3" creationId="{A3BB509F-3914-690D-A68B-088C9CC3DB67}"/>
          </ac:spMkLst>
        </pc:spChg>
        <pc:picChg chg="add mod">
          <ac:chgData name="Linlin Yan" userId="fde3f053d666146d" providerId="LiveId" clId="{280935CD-B79D-49D1-8852-A921117BCDEC}" dt="2023-04-16T16:19:19.343" v="1800" actId="1076"/>
          <ac:picMkLst>
            <pc:docMk/>
            <pc:sldMk cId="2514237158" sldId="267"/>
            <ac:picMk id="5" creationId="{50A1F789-028E-0820-8445-AB2D2E41A08A}"/>
          </ac:picMkLst>
        </pc:picChg>
        <pc:picChg chg="add mod">
          <ac:chgData name="Linlin Yan" userId="fde3f053d666146d" providerId="LiveId" clId="{280935CD-B79D-49D1-8852-A921117BCDEC}" dt="2023-04-16T16:15:19.368" v="1770" actId="1076"/>
          <ac:picMkLst>
            <pc:docMk/>
            <pc:sldMk cId="2514237158" sldId="267"/>
            <ac:picMk id="4098" creationId="{85C7E022-33F2-2A79-8502-6FB1327882AB}"/>
          </ac:picMkLst>
        </pc:picChg>
      </pc:sldChg>
      <pc:sldChg chg="addSp modSp new mod modAnim">
        <pc:chgData name="Linlin Yan" userId="fde3f053d666146d" providerId="LiveId" clId="{280935CD-B79D-49D1-8852-A921117BCDEC}" dt="2023-04-16T16:25:27.279" v="1883" actId="20577"/>
        <pc:sldMkLst>
          <pc:docMk/>
          <pc:sldMk cId="3982334652" sldId="268"/>
        </pc:sldMkLst>
        <pc:spChg chg="mod">
          <ac:chgData name="Linlin Yan" userId="fde3f053d666146d" providerId="LiveId" clId="{280935CD-B79D-49D1-8852-A921117BCDEC}" dt="2023-04-16T16:24:43.235" v="1874"/>
          <ac:spMkLst>
            <pc:docMk/>
            <pc:sldMk cId="3982334652" sldId="268"/>
            <ac:spMk id="2" creationId="{BC8546E4-C329-2599-6DB9-F5F4BB435288}"/>
          </ac:spMkLst>
        </pc:spChg>
        <pc:spChg chg="add mod">
          <ac:chgData name="Linlin Yan" userId="fde3f053d666146d" providerId="LiveId" clId="{280935CD-B79D-49D1-8852-A921117BCDEC}" dt="2023-04-16T16:25:27.279" v="1883" actId="20577"/>
          <ac:spMkLst>
            <pc:docMk/>
            <pc:sldMk cId="3982334652" sldId="268"/>
            <ac:spMk id="3" creationId="{40A142C7-5A0F-B023-2423-17C8DB462E5A}"/>
          </ac:spMkLst>
        </pc:spChg>
        <pc:picChg chg="add mod">
          <ac:chgData name="Linlin Yan" userId="fde3f053d666146d" providerId="LiveId" clId="{280935CD-B79D-49D1-8852-A921117BCDEC}" dt="2023-04-16T16:25:01.761" v="1877" actId="1076"/>
          <ac:picMkLst>
            <pc:docMk/>
            <pc:sldMk cId="3982334652" sldId="268"/>
            <ac:picMk id="7170" creationId="{96993B88-FF68-B639-D1A9-557E0B5350C8}"/>
          </ac:picMkLst>
        </pc:picChg>
      </pc:sldChg>
      <pc:sldMasterChg chg="setBg modSldLayout">
        <pc:chgData name="Linlin Yan" userId="fde3f053d666146d" providerId="LiveId" clId="{280935CD-B79D-49D1-8852-A921117BCDEC}" dt="2023-04-16T15:30:12.791" v="1421" actId="692"/>
        <pc:sldMasterMkLst>
          <pc:docMk/>
          <pc:sldMasterMk cId="377947810" sldId="2147483648"/>
        </pc:sldMasterMkLst>
        <pc:sldLayoutChg chg="modSp mod">
          <pc:chgData name="Linlin Yan" userId="fde3f053d666146d" providerId="LiveId" clId="{280935CD-B79D-49D1-8852-A921117BCDEC}" dt="2023-04-16T15:29:04.905" v="1412" actId="692"/>
          <pc:sldLayoutMkLst>
            <pc:docMk/>
            <pc:sldMasterMk cId="377947810" sldId="2147483648"/>
            <pc:sldLayoutMk cId="3529135374" sldId="2147483649"/>
          </pc:sldLayoutMkLst>
          <pc:cxnChg chg="mod">
            <ac:chgData name="Linlin Yan" userId="fde3f053d666146d" providerId="LiveId" clId="{280935CD-B79D-49D1-8852-A921117BCDEC}" dt="2023-04-16T15:29:04.905" v="1412" actId="692"/>
            <ac:cxnSpMkLst>
              <pc:docMk/>
              <pc:sldMasterMk cId="377947810" sldId="2147483648"/>
              <pc:sldLayoutMk cId="3529135374" sldId="2147483649"/>
              <ac:cxnSpMk id="11" creationId="{D1B787A8-0D67-4B7E-9B48-86BD906AB6B5}"/>
            </ac:cxnSpMkLst>
          </pc:cxnChg>
        </pc:sldLayoutChg>
        <pc:sldLayoutChg chg="modSp mod">
          <pc:chgData name="Linlin Yan" userId="fde3f053d666146d" providerId="LiveId" clId="{280935CD-B79D-49D1-8852-A921117BCDEC}" dt="2023-04-16T15:28:47.471" v="1411" actId="692"/>
          <pc:sldLayoutMkLst>
            <pc:docMk/>
            <pc:sldMasterMk cId="377947810" sldId="2147483648"/>
            <pc:sldLayoutMk cId="716365066" sldId="2147483650"/>
          </pc:sldLayoutMkLst>
          <pc:cxnChg chg="mod">
            <ac:chgData name="Linlin Yan" userId="fde3f053d666146d" providerId="LiveId" clId="{280935CD-B79D-49D1-8852-A921117BCDEC}" dt="2023-04-16T15:28:47.471" v="1411" actId="692"/>
            <ac:cxnSpMkLst>
              <pc:docMk/>
              <pc:sldMasterMk cId="377947810" sldId="2147483648"/>
              <pc:sldLayoutMk cId="716365066" sldId="2147483650"/>
              <ac:cxnSpMk id="7" creationId="{5C05CAAB-DBA2-4548-AD5F-01BB97FBB207}"/>
            </ac:cxnSpMkLst>
          </pc:cxnChg>
        </pc:sldLayoutChg>
        <pc:sldLayoutChg chg="modSp mod">
          <pc:chgData name="Linlin Yan" userId="fde3f053d666146d" providerId="LiveId" clId="{280935CD-B79D-49D1-8852-A921117BCDEC}" dt="2023-04-16T15:29:19.756" v="1413" actId="692"/>
          <pc:sldLayoutMkLst>
            <pc:docMk/>
            <pc:sldMasterMk cId="377947810" sldId="2147483648"/>
            <pc:sldLayoutMk cId="1198566329" sldId="2147483651"/>
          </pc:sldLayoutMkLst>
          <pc:cxnChg chg="mod">
            <ac:chgData name="Linlin Yan" userId="fde3f053d666146d" providerId="LiveId" clId="{280935CD-B79D-49D1-8852-A921117BCDEC}" dt="2023-04-16T15:29:19.756" v="1413" actId="692"/>
            <ac:cxnSpMkLst>
              <pc:docMk/>
              <pc:sldMasterMk cId="377947810" sldId="2147483648"/>
              <pc:sldLayoutMk cId="1198566329" sldId="2147483651"/>
              <ac:cxnSpMk id="9" creationId="{C031F83B-57A8-4533-981C-D1FFAD2B6B6F}"/>
            </ac:cxnSpMkLst>
          </pc:cxnChg>
        </pc:sldLayoutChg>
        <pc:sldLayoutChg chg="modSp mod">
          <pc:chgData name="Linlin Yan" userId="fde3f053d666146d" providerId="LiveId" clId="{280935CD-B79D-49D1-8852-A921117BCDEC}" dt="2023-04-16T15:29:26.846" v="1414" actId="692"/>
          <pc:sldLayoutMkLst>
            <pc:docMk/>
            <pc:sldMasterMk cId="377947810" sldId="2147483648"/>
            <pc:sldLayoutMk cId="2457476373" sldId="2147483652"/>
          </pc:sldLayoutMkLst>
          <pc:cxnChg chg="mod">
            <ac:chgData name="Linlin Yan" userId="fde3f053d666146d" providerId="LiveId" clId="{280935CD-B79D-49D1-8852-A921117BCDEC}" dt="2023-04-16T15:29:26.846" v="1414" actId="692"/>
            <ac:cxnSpMkLst>
              <pc:docMk/>
              <pc:sldMasterMk cId="377947810" sldId="2147483648"/>
              <pc:sldLayoutMk cId="2457476373" sldId="2147483652"/>
              <ac:cxnSpMk id="8" creationId="{3FB7E8F4-3FB3-45AB-A381-9093CA95AAEE}"/>
            </ac:cxnSpMkLst>
          </pc:cxnChg>
        </pc:sldLayoutChg>
        <pc:sldLayoutChg chg="modSp mod">
          <pc:chgData name="Linlin Yan" userId="fde3f053d666146d" providerId="LiveId" clId="{280935CD-B79D-49D1-8852-A921117BCDEC}" dt="2023-04-16T15:29:32.735" v="1415" actId="692"/>
          <pc:sldLayoutMkLst>
            <pc:docMk/>
            <pc:sldMasterMk cId="377947810" sldId="2147483648"/>
            <pc:sldLayoutMk cId="1682758168" sldId="2147483653"/>
          </pc:sldLayoutMkLst>
          <pc:cxnChg chg="mod">
            <ac:chgData name="Linlin Yan" userId="fde3f053d666146d" providerId="LiveId" clId="{280935CD-B79D-49D1-8852-A921117BCDEC}" dt="2023-04-16T15:29:32.735" v="1415" actId="692"/>
            <ac:cxnSpMkLst>
              <pc:docMk/>
              <pc:sldMasterMk cId="377947810" sldId="2147483648"/>
              <pc:sldLayoutMk cId="1682758168" sldId="2147483653"/>
              <ac:cxnSpMk id="10" creationId="{160F34ED-DA60-4CC2-B735-B0EC5D9FEA35}"/>
            </ac:cxnSpMkLst>
          </pc:cxnChg>
        </pc:sldLayoutChg>
        <pc:sldLayoutChg chg="modSp mod">
          <pc:chgData name="Linlin Yan" userId="fde3f053d666146d" providerId="LiveId" clId="{280935CD-B79D-49D1-8852-A921117BCDEC}" dt="2023-04-16T15:29:37.930" v="1416" actId="692"/>
          <pc:sldLayoutMkLst>
            <pc:docMk/>
            <pc:sldMasterMk cId="377947810" sldId="2147483648"/>
            <pc:sldLayoutMk cId="1907481703" sldId="2147483654"/>
          </pc:sldLayoutMkLst>
          <pc:cxnChg chg="mod">
            <ac:chgData name="Linlin Yan" userId="fde3f053d666146d" providerId="LiveId" clId="{280935CD-B79D-49D1-8852-A921117BCDEC}" dt="2023-04-16T15:29:37.930" v="1416" actId="692"/>
            <ac:cxnSpMkLst>
              <pc:docMk/>
              <pc:sldMasterMk cId="377947810" sldId="2147483648"/>
              <pc:sldLayoutMk cId="1907481703" sldId="2147483654"/>
              <ac:cxnSpMk id="6" creationId="{57596AF9-469C-436D-B7D2-77952EF1825E}"/>
            </ac:cxnSpMkLst>
          </pc:cxnChg>
        </pc:sldLayoutChg>
        <pc:sldLayoutChg chg="modSp mod">
          <pc:chgData name="Linlin Yan" userId="fde3f053d666146d" providerId="LiveId" clId="{280935CD-B79D-49D1-8852-A921117BCDEC}" dt="2023-04-16T15:29:43.631" v="1417" actId="692"/>
          <pc:sldLayoutMkLst>
            <pc:docMk/>
            <pc:sldMasterMk cId="377947810" sldId="2147483648"/>
            <pc:sldLayoutMk cId="1522769076" sldId="2147483655"/>
          </pc:sldLayoutMkLst>
          <pc:cxnChg chg="mod">
            <ac:chgData name="Linlin Yan" userId="fde3f053d666146d" providerId="LiveId" clId="{280935CD-B79D-49D1-8852-A921117BCDEC}" dt="2023-04-16T15:29:43.631" v="1417" actId="692"/>
            <ac:cxnSpMkLst>
              <pc:docMk/>
              <pc:sldMasterMk cId="377947810" sldId="2147483648"/>
              <pc:sldLayoutMk cId="1522769076" sldId="2147483655"/>
              <ac:cxnSpMk id="5" creationId="{353C1207-D1C8-49E3-8837-E2B89D366FAE}"/>
            </ac:cxnSpMkLst>
          </pc:cxnChg>
        </pc:sldLayoutChg>
        <pc:sldLayoutChg chg="modSp mod">
          <pc:chgData name="Linlin Yan" userId="fde3f053d666146d" providerId="LiveId" clId="{280935CD-B79D-49D1-8852-A921117BCDEC}" dt="2023-04-16T15:29:48.439" v="1418" actId="692"/>
          <pc:sldLayoutMkLst>
            <pc:docMk/>
            <pc:sldMasterMk cId="377947810" sldId="2147483648"/>
            <pc:sldLayoutMk cId="1423952178" sldId="2147483656"/>
          </pc:sldLayoutMkLst>
          <pc:cxnChg chg="mod">
            <ac:chgData name="Linlin Yan" userId="fde3f053d666146d" providerId="LiveId" clId="{280935CD-B79D-49D1-8852-A921117BCDEC}" dt="2023-04-16T15:29:48.439" v="1418" actId="692"/>
            <ac:cxnSpMkLst>
              <pc:docMk/>
              <pc:sldMasterMk cId="377947810" sldId="2147483648"/>
              <pc:sldLayoutMk cId="1423952178" sldId="2147483656"/>
              <ac:cxnSpMk id="8" creationId="{0F3A79C9-7EDC-44F6-AC48-5DD98A7695AD}"/>
            </ac:cxnSpMkLst>
          </pc:cxnChg>
        </pc:sldLayoutChg>
        <pc:sldLayoutChg chg="modSp mod">
          <pc:chgData name="Linlin Yan" userId="fde3f053d666146d" providerId="LiveId" clId="{280935CD-B79D-49D1-8852-A921117BCDEC}" dt="2023-04-16T15:29:56.996" v="1419" actId="692"/>
          <pc:sldLayoutMkLst>
            <pc:docMk/>
            <pc:sldMasterMk cId="377947810" sldId="2147483648"/>
            <pc:sldLayoutMk cId="773368359" sldId="2147483657"/>
          </pc:sldLayoutMkLst>
          <pc:cxnChg chg="mod">
            <ac:chgData name="Linlin Yan" userId="fde3f053d666146d" providerId="LiveId" clId="{280935CD-B79D-49D1-8852-A921117BCDEC}" dt="2023-04-16T15:29:56.996" v="1419" actId="692"/>
            <ac:cxnSpMkLst>
              <pc:docMk/>
              <pc:sldMasterMk cId="377947810" sldId="2147483648"/>
              <pc:sldLayoutMk cId="773368359" sldId="2147483657"/>
              <ac:cxnSpMk id="8" creationId="{00F08750-B7F2-4119-B151-68DE77481335}"/>
            </ac:cxnSpMkLst>
          </pc:cxnChg>
        </pc:sldLayoutChg>
        <pc:sldLayoutChg chg="modSp mod">
          <pc:chgData name="Linlin Yan" userId="fde3f053d666146d" providerId="LiveId" clId="{280935CD-B79D-49D1-8852-A921117BCDEC}" dt="2023-04-16T15:30:06.534" v="1420" actId="692"/>
          <pc:sldLayoutMkLst>
            <pc:docMk/>
            <pc:sldMasterMk cId="377947810" sldId="2147483648"/>
            <pc:sldLayoutMk cId="1352026788" sldId="2147483658"/>
          </pc:sldLayoutMkLst>
          <pc:cxnChg chg="mod">
            <ac:chgData name="Linlin Yan" userId="fde3f053d666146d" providerId="LiveId" clId="{280935CD-B79D-49D1-8852-A921117BCDEC}" dt="2023-04-16T15:30:06.534" v="1420" actId="692"/>
            <ac:cxnSpMkLst>
              <pc:docMk/>
              <pc:sldMasterMk cId="377947810" sldId="2147483648"/>
              <pc:sldLayoutMk cId="1352026788" sldId="2147483658"/>
              <ac:cxnSpMk id="7" creationId="{1A0462E3-375D-4E76-8886-69E06985D069}"/>
            </ac:cxnSpMkLst>
          </pc:cxnChg>
        </pc:sldLayoutChg>
        <pc:sldLayoutChg chg="modSp mod">
          <pc:chgData name="Linlin Yan" userId="fde3f053d666146d" providerId="LiveId" clId="{280935CD-B79D-49D1-8852-A921117BCDEC}" dt="2023-04-16T15:30:12.791" v="1421" actId="692"/>
          <pc:sldLayoutMkLst>
            <pc:docMk/>
            <pc:sldMasterMk cId="377947810" sldId="2147483648"/>
            <pc:sldLayoutMk cId="4069904905" sldId="2147483659"/>
          </pc:sldLayoutMkLst>
          <pc:cxnChg chg="mod">
            <ac:chgData name="Linlin Yan" userId="fde3f053d666146d" providerId="LiveId" clId="{280935CD-B79D-49D1-8852-A921117BCDEC}" dt="2023-04-16T15:30:12.791" v="1421" actId="692"/>
            <ac:cxnSpMkLst>
              <pc:docMk/>
              <pc:sldMasterMk cId="377947810" sldId="2147483648"/>
              <pc:sldLayoutMk cId="4069904905" sldId="2147483659"/>
              <ac:cxnSpMk id="7" creationId="{0AEB5C65-83BB-4EBD-AD22-EDA8489D0F5D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F97E868-6A79-79DE-A0F8-3610CA7905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95AE25-C103-7B8E-0336-8FD25DEDC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38A89-25E3-42CF-9CCA-AF5B05D5ECB5}" type="datetimeFigureOut">
              <a:rPr lang="zh-CN" altLang="en-US" smtClean="0"/>
              <a:t>2024/3/21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96C05A-89F3-4AD9-BF45-D07EB41458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B3DD29-D4A2-6483-53FB-1D2D5810E5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A8F5-5C2A-4AE6-AD73-A2B2AD11B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2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D2AE2-8AF6-42F5-9A31-D9D3BC8A134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94E3D-C99C-48C7-862C-20FC1A3F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1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4E3D-C99C-48C7-862C-20FC1A3F81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9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截图出处：</a:t>
            </a:r>
          </a:p>
          <a:p>
            <a:r>
              <a:rPr lang="en-US" dirty="0"/>
              <a:t>https://youjiahsixiblog-8gkcqiire449d547-1302287111.tcloudbaseapp.com/GIT.html</a:t>
            </a:r>
          </a:p>
          <a:p>
            <a:r>
              <a:rPr lang="en-US" dirty="0"/>
              <a:t>https://map-client.readthedocs.io/en/latest/developer/MAP-development-gitbranching.html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4E3D-C99C-48C7-862C-20FC1A3F81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5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截图出处：</a:t>
            </a:r>
            <a:endParaRPr lang="en-US" dirty="0"/>
          </a:p>
          <a:p>
            <a:r>
              <a:rPr lang="en-US" dirty="0"/>
              <a:t>http://marklodato.github.io/visual-git-guide/index-zh-cn.html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4E3D-C99C-48C7-862C-20FC1A3F81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7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2800" b="1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751248" y="365125"/>
            <a:ext cx="60255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69955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400" b="1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25309"/>
            <a:ext cx="5181600" cy="51516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5309"/>
            <a:ext cx="5181600" cy="51516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12609"/>
            <a:ext cx="5157787" cy="38920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68498"/>
            <a:ext cx="5157787" cy="46211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12609"/>
            <a:ext cx="5183188" cy="38920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68498"/>
            <a:ext cx="5183188" cy="46211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365A663-A443-89E3-D563-B1832E89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28" y="1019133"/>
            <a:ext cx="6368484" cy="515782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C7EDFA-58C1-6A0D-A6F9-08EA5F3C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4AD73B1-FC68-55EC-3E7A-D9EF956ED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19133"/>
            <a:ext cx="3932237" cy="51578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86904" y="1019133"/>
            <a:ext cx="6368484" cy="51578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19133"/>
            <a:ext cx="3932237" cy="51578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BE74424A-B64B-7C94-68C4-32BBA91D53A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480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9133"/>
            <a:ext cx="10515600" cy="515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87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69283" y="6356350"/>
            <a:ext cx="725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5820" y="6356350"/>
            <a:ext cx="1187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inlin.yan@bioinfo.app" TargetMode="External"/><Relationship Id="rId2" Type="http://schemas.openxmlformats.org/officeDocument/2006/relationships/hyperlink" Target="https://github.com/yanlinlin82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F60BCBAF-8FC1-98F5-1ACC-4571ECAF3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GitHub</a:t>
            </a:r>
            <a:r>
              <a:rPr lang="zh-CN" altLang="en-US" sz="3600" dirty="0"/>
              <a:t>简介</a:t>
            </a:r>
          </a:p>
        </p:txBody>
      </p:sp>
      <p:sp>
        <p:nvSpPr>
          <p:cNvPr id="18" name="副标题 17">
            <a:extLst>
              <a:ext uri="{FF2B5EF4-FFF2-40B4-BE49-F238E27FC236}">
                <a16:creationId xmlns:a16="http://schemas.microsoft.com/office/drawing/2014/main" id="{687164CC-A4F0-5BD9-6212-297289034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8868"/>
            <a:ext cx="9144000" cy="141893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颜林林</a:t>
            </a:r>
            <a:endParaRPr lang="en-US" altLang="zh-CN" sz="2800" dirty="0"/>
          </a:p>
          <a:p>
            <a:r>
              <a:rPr lang="en-US" altLang="zh-CN" sz="2800" dirty="0"/>
              <a:t>2024/3/21</a:t>
            </a:r>
            <a:endParaRPr lang="zh-CN" altLang="en-US" sz="2800" dirty="0"/>
          </a:p>
        </p:txBody>
      </p:sp>
      <p:pic>
        <p:nvPicPr>
          <p:cNvPr id="1028" name="Picture 4" descr="GitHub logo PNG">
            <a:extLst>
              <a:ext uri="{FF2B5EF4-FFF2-40B4-BE49-F238E27FC236}">
                <a16:creationId xmlns:a16="http://schemas.microsoft.com/office/drawing/2014/main" id="{AF1E9718-B8CA-951A-3212-FB7B5F046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210" y="2574296"/>
            <a:ext cx="1304272" cy="11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57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DACC6-B027-5982-2266-B4D4D7E8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</p:spPr>
        <p:txBody>
          <a:bodyPr anchor="ctr">
            <a:noAutofit/>
          </a:bodyPr>
          <a:lstStyle/>
          <a:p>
            <a:r>
              <a:rPr lang="zh-CN" altLang="en-US" sz="3200" dirty="0"/>
              <a:t>引言 </a:t>
            </a:r>
            <a:r>
              <a:rPr lang="en-US" altLang="zh-CN" sz="3200" dirty="0"/>
              <a:t>- </a:t>
            </a:r>
            <a:r>
              <a:rPr lang="en-US" sz="3200" dirty="0"/>
              <a:t>GitHub</a:t>
            </a:r>
            <a:r>
              <a:rPr lang="zh-CN" altLang="en-US" sz="3200" dirty="0"/>
              <a:t>的重要性</a:t>
            </a:r>
            <a:endParaRPr 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4B247-6C5E-E87E-9B69-BF4ED1620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7853"/>
            <a:ext cx="6537158" cy="4709110"/>
          </a:xfrm>
        </p:spPr>
        <p:txBody>
          <a:bodyPr>
            <a:normAutofit/>
          </a:bodyPr>
          <a:lstStyle/>
          <a:p>
            <a:r>
              <a:rPr lang="en-US" sz="2800" dirty="0"/>
              <a:t>GitHub: </a:t>
            </a:r>
          </a:p>
          <a:p>
            <a:pPr lvl="1"/>
            <a:r>
              <a:rPr lang="zh-CN" altLang="en-US" sz="2800" dirty="0"/>
              <a:t>全球最大的代码托管平台（基于</a:t>
            </a:r>
            <a:r>
              <a:rPr lang="en-US" altLang="zh-CN" sz="2800" dirty="0"/>
              <a:t>Git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800" dirty="0"/>
              <a:t>一家商业公司（</a:t>
            </a:r>
            <a:r>
              <a:rPr lang="en-US" altLang="zh-CN" sz="2800" dirty="0"/>
              <a:t>2018</a:t>
            </a:r>
            <a:r>
              <a:rPr lang="zh-CN" altLang="en-US" sz="2800" dirty="0"/>
              <a:t>年被微软收购）</a:t>
            </a:r>
            <a:endParaRPr lang="en-US" altLang="zh-CN" sz="2800" dirty="0"/>
          </a:p>
          <a:p>
            <a:r>
              <a:rPr lang="zh-CN" altLang="en-US" sz="2800" dirty="0"/>
              <a:t>关键作用：</a:t>
            </a:r>
            <a:endParaRPr lang="en-US" altLang="zh-CN" sz="2800" dirty="0"/>
          </a:p>
          <a:p>
            <a:pPr lvl="1"/>
            <a:r>
              <a:rPr lang="zh-CN" altLang="en-US" sz="2800" dirty="0"/>
              <a:t>软件开发的核心工具</a:t>
            </a:r>
          </a:p>
          <a:p>
            <a:pPr lvl="1"/>
            <a:r>
              <a:rPr lang="zh-CN" altLang="en-US" sz="2800" dirty="0"/>
              <a:t>项目管理的优选平台</a:t>
            </a:r>
          </a:p>
          <a:p>
            <a:pPr lvl="1"/>
            <a:r>
              <a:rPr lang="zh-CN" altLang="en-US" sz="2800" dirty="0"/>
              <a:t>开源协作的中心舞台</a:t>
            </a:r>
            <a:endParaRPr lang="en-US" sz="2800" dirty="0"/>
          </a:p>
        </p:txBody>
      </p:sp>
      <p:pic>
        <p:nvPicPr>
          <p:cNvPr id="4" name="Picture 2" descr="Github吉祥物Octocat">
            <a:extLst>
              <a:ext uri="{FF2B5EF4-FFF2-40B4-BE49-F238E27FC236}">
                <a16:creationId xmlns:a16="http://schemas.microsoft.com/office/drawing/2014/main" id="{1166CAF4-A4EB-3571-20CB-BD70173C9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0367" y="1025309"/>
            <a:ext cx="3578459" cy="357845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F496D56-76FA-0555-AB9F-BEE484117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747" y="5709761"/>
            <a:ext cx="1658693" cy="69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GitHub logo PNG">
            <a:extLst>
              <a:ext uri="{FF2B5EF4-FFF2-40B4-BE49-F238E27FC236}">
                <a16:creationId xmlns:a16="http://schemas.microsoft.com/office/drawing/2014/main" id="{9C6B7C35-431E-7BD6-B698-413017CFC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770" y="5225699"/>
            <a:ext cx="1304272" cy="11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40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3DB8D-9A87-27B5-4B1E-1A7BFBD3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基本概念 </a:t>
            </a:r>
            <a:r>
              <a:rPr lang="en-US" altLang="zh-CN" sz="3200" dirty="0"/>
              <a:t>- </a:t>
            </a:r>
            <a:r>
              <a:rPr lang="zh-CN" altLang="en-US" sz="3200" dirty="0"/>
              <a:t>仓库 </a:t>
            </a:r>
            <a:r>
              <a:rPr lang="en-US" altLang="zh-CN" sz="3200" dirty="0"/>
              <a:t>&amp; </a:t>
            </a:r>
            <a:r>
              <a:rPr lang="zh-CN" altLang="en-US" sz="3200" dirty="0"/>
              <a:t>分支</a:t>
            </a:r>
            <a:endParaRPr 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80605-B531-FDA9-320B-5089DDB25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133"/>
            <a:ext cx="10515600" cy="569448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仓库</a:t>
            </a:r>
            <a:r>
              <a:rPr lang="en-US" altLang="zh-CN" sz="2800" dirty="0"/>
              <a:t>(</a:t>
            </a:r>
            <a:r>
              <a:rPr lang="en-US" sz="2800" dirty="0"/>
              <a:t>Repository): </a:t>
            </a:r>
            <a:r>
              <a:rPr lang="zh-CN" altLang="en-US" sz="2800" dirty="0"/>
              <a:t>项目的存储地点</a:t>
            </a:r>
            <a:endParaRPr lang="en-US" altLang="zh-CN" sz="2800" dirty="0"/>
          </a:p>
          <a:p>
            <a:pPr lvl="1"/>
            <a:r>
              <a:rPr lang="zh-CN" altLang="en-US" sz="2800" dirty="0"/>
              <a:t>公共 </a:t>
            </a:r>
            <a:r>
              <a:rPr lang="en-US" sz="2800" dirty="0"/>
              <a:t>vs </a:t>
            </a:r>
            <a:r>
              <a:rPr lang="zh-CN" altLang="en-US" sz="2800" dirty="0"/>
              <a:t>私有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分支</a:t>
            </a:r>
            <a:r>
              <a:rPr lang="en-US" altLang="zh-CN" sz="2800" dirty="0"/>
              <a:t>(</a:t>
            </a:r>
            <a:r>
              <a:rPr lang="en-US" sz="2800" dirty="0"/>
              <a:t>Branch): </a:t>
            </a:r>
            <a:r>
              <a:rPr lang="zh-CN" altLang="en-US" sz="2800" dirty="0"/>
              <a:t>不同版本的开发线路</a:t>
            </a:r>
            <a:endParaRPr lang="en-US" altLang="zh-CN" sz="2800" dirty="0"/>
          </a:p>
          <a:p>
            <a:pPr lvl="1"/>
            <a:r>
              <a:rPr lang="zh-CN" altLang="en-US" sz="2800" dirty="0"/>
              <a:t>主分支</a:t>
            </a:r>
            <a:r>
              <a:rPr lang="en-US" altLang="zh-CN" sz="2800" dirty="0"/>
              <a:t>: </a:t>
            </a:r>
            <a:r>
              <a:rPr lang="zh-CN" altLang="en-US" sz="2800" dirty="0"/>
              <a:t>主开发线</a:t>
            </a:r>
          </a:p>
          <a:p>
            <a:pPr lvl="1"/>
            <a:r>
              <a:rPr lang="zh-CN" altLang="en-US" sz="2800" dirty="0"/>
              <a:t>特性分支</a:t>
            </a:r>
            <a:r>
              <a:rPr lang="en-US" altLang="zh-CN" sz="2800" dirty="0"/>
              <a:t>: </a:t>
            </a:r>
            <a:r>
              <a:rPr lang="zh-CN" altLang="en-US" sz="2800" dirty="0"/>
              <a:t>新功能开发</a:t>
            </a:r>
            <a:endParaRPr lang="en-US" sz="2800" dirty="0"/>
          </a:p>
        </p:txBody>
      </p:sp>
      <p:pic>
        <p:nvPicPr>
          <p:cNvPr id="4" name="Picture 2" descr="Git Branching Model — MAP Client latest documentation">
            <a:extLst>
              <a:ext uri="{FF2B5EF4-FFF2-40B4-BE49-F238E27FC236}">
                <a16:creationId xmlns:a16="http://schemas.microsoft.com/office/drawing/2014/main" id="{50470D3E-B00D-FA96-3D02-30D40A58B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976" y="681037"/>
            <a:ext cx="4799046" cy="554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0B36E3-05E0-290C-4FB8-2D103B58F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636" y="2007981"/>
            <a:ext cx="2169244" cy="2597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002FE7-82E7-9016-6F7A-29A784EC8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102" y="2130425"/>
            <a:ext cx="2328931" cy="25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6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901633-6CB0-85C8-93FF-53EC07938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3850"/>
            <a:ext cx="5009150" cy="25477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071384-3CF4-9DC8-BF29-D6F98FD24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815" y="4022262"/>
            <a:ext cx="6367485" cy="254448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8E836D-F8DB-3863-3A8F-A82B4117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基本概念 </a:t>
            </a:r>
            <a:r>
              <a:rPr lang="en-US" altLang="zh-CN" sz="3200" dirty="0"/>
              <a:t>- </a:t>
            </a:r>
            <a:r>
              <a:rPr lang="zh-CN" altLang="en-US" sz="3200" dirty="0"/>
              <a:t>提交 </a:t>
            </a:r>
            <a:r>
              <a:rPr lang="en-US" altLang="zh-CN" sz="3200" dirty="0"/>
              <a:t>&amp; </a:t>
            </a:r>
            <a:r>
              <a:rPr lang="zh-CN" altLang="en-US" sz="3200" dirty="0"/>
              <a:t>拉取请求</a:t>
            </a:r>
            <a:endParaRPr 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0A865-D43A-526B-5AB5-8B263091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850"/>
            <a:ext cx="4696326" cy="454066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提交</a:t>
            </a:r>
            <a:r>
              <a:rPr lang="en-US" altLang="zh-CN" sz="2800" dirty="0"/>
              <a:t>(Commit): </a:t>
            </a:r>
          </a:p>
          <a:p>
            <a:pPr lvl="1"/>
            <a:r>
              <a:rPr lang="zh-CN" altLang="en-US" sz="2800" dirty="0"/>
              <a:t>保存更改的快照</a:t>
            </a:r>
          </a:p>
          <a:p>
            <a:pPr lvl="1"/>
            <a:r>
              <a:rPr lang="zh-CN" altLang="en-US" sz="2800" dirty="0"/>
              <a:t>提交历史</a:t>
            </a:r>
            <a:r>
              <a:rPr lang="en-US" altLang="zh-CN" sz="2800" dirty="0"/>
              <a:t>: </a:t>
            </a:r>
            <a:r>
              <a:rPr lang="zh-CN" altLang="en-US" sz="2800" dirty="0"/>
              <a:t>更改的记录</a:t>
            </a:r>
            <a:endParaRPr lang="en-US" altLang="zh-CN" sz="2800" dirty="0"/>
          </a:p>
          <a:p>
            <a:pPr marL="457200" lvl="1" indent="0">
              <a:buNone/>
            </a:pPr>
            <a:endParaRPr lang="zh-CN" altLang="en-US" sz="2800" dirty="0"/>
          </a:p>
          <a:p>
            <a:r>
              <a:rPr lang="zh-CN" altLang="en-US" sz="2800" dirty="0"/>
              <a:t>拉取请求</a:t>
            </a:r>
            <a:r>
              <a:rPr lang="en-US" altLang="zh-CN" sz="2800" dirty="0"/>
              <a:t>(Pull Request): </a:t>
            </a:r>
          </a:p>
          <a:p>
            <a:pPr lvl="1"/>
            <a:r>
              <a:rPr lang="zh-CN" altLang="en-US" sz="2800" dirty="0"/>
              <a:t>合并分支的请求</a:t>
            </a:r>
          </a:p>
          <a:p>
            <a:pPr lvl="1"/>
            <a:r>
              <a:rPr lang="zh-CN" altLang="en-US" sz="2800" dirty="0"/>
              <a:t>代码审查</a:t>
            </a:r>
            <a:r>
              <a:rPr lang="en-US" altLang="zh-CN" sz="2800" dirty="0"/>
              <a:t>: </a:t>
            </a:r>
            <a:r>
              <a:rPr lang="zh-CN" altLang="en-US" sz="2800" dirty="0"/>
              <a:t>团队成员评审更改</a:t>
            </a:r>
          </a:p>
          <a:p>
            <a:pPr lvl="1"/>
            <a:r>
              <a:rPr lang="zh-CN" altLang="en-US" sz="2800" dirty="0"/>
              <a:t>合并</a:t>
            </a:r>
            <a:r>
              <a:rPr lang="en-US" altLang="zh-CN" sz="2800" dirty="0"/>
              <a:t>: </a:t>
            </a:r>
            <a:r>
              <a:rPr lang="zh-CN" altLang="en-US" sz="2800" dirty="0"/>
              <a:t>将更改并入主分支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984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3F04D-18DD-42E1-E2F0-340A5838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社交与协作</a:t>
            </a:r>
            <a:endParaRPr 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69555-A57C-44B9-C492-C89E2F71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与他人进行协作</a:t>
            </a:r>
            <a:endParaRPr lang="en-US" altLang="zh-CN" sz="2800" dirty="0"/>
          </a:p>
          <a:p>
            <a:pPr lvl="1"/>
            <a:r>
              <a:rPr lang="en-US" altLang="zh-CN" sz="2800" dirty="0"/>
              <a:t>Issue</a:t>
            </a:r>
          </a:p>
          <a:p>
            <a:pPr lvl="1"/>
            <a:r>
              <a:rPr lang="en-US" altLang="zh-CN" sz="2800" dirty="0"/>
              <a:t>Pull Request &amp; Merge</a:t>
            </a:r>
          </a:p>
          <a:p>
            <a:pPr lvl="1"/>
            <a:r>
              <a:rPr lang="en-US" altLang="zh-CN" sz="2800" dirty="0"/>
              <a:t>Comment</a:t>
            </a:r>
          </a:p>
          <a:p>
            <a:pPr lvl="1"/>
            <a:r>
              <a:rPr lang="en-US" altLang="zh-CN" sz="2800" dirty="0"/>
              <a:t>Code Review</a:t>
            </a:r>
          </a:p>
          <a:p>
            <a:r>
              <a:rPr lang="en-US" altLang="zh-CN" sz="2800" dirty="0"/>
              <a:t>Follow</a:t>
            </a:r>
            <a:r>
              <a:rPr lang="zh-CN" altLang="en-US" sz="2800" dirty="0"/>
              <a:t>：对项目、开发者、组织等进行关注和跟进</a:t>
            </a:r>
            <a:endParaRPr lang="en-US" altLang="zh-CN" sz="2800" dirty="0"/>
          </a:p>
          <a:p>
            <a:r>
              <a:rPr lang="en-US" altLang="zh-CN" sz="2800" dirty="0"/>
              <a:t>Star</a:t>
            </a:r>
            <a:r>
              <a:rPr lang="zh-CN" altLang="en-US" sz="2800" dirty="0"/>
              <a:t>：星标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7303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46704-3C2A-C1EA-AF5A-4155460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高级特性 </a:t>
            </a:r>
            <a:r>
              <a:rPr lang="en-US" altLang="zh-CN" sz="3200" dirty="0"/>
              <a:t>- </a:t>
            </a:r>
            <a:r>
              <a:rPr lang="zh-CN" altLang="en-US" sz="3200" dirty="0"/>
              <a:t>自动化 </a:t>
            </a:r>
            <a:r>
              <a:rPr lang="en-US" altLang="zh-CN" sz="3200" dirty="0"/>
              <a:t>&amp; </a:t>
            </a:r>
            <a:r>
              <a:rPr lang="zh-CN" altLang="en-US" sz="3200" dirty="0"/>
              <a:t>管理</a:t>
            </a:r>
            <a:endParaRPr 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8AB96-E2AD-922A-9A6D-0C61C9694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504"/>
            <a:ext cx="10515600" cy="5354053"/>
          </a:xfrm>
        </p:spPr>
        <p:txBody>
          <a:bodyPr>
            <a:normAutofit/>
          </a:bodyPr>
          <a:lstStyle/>
          <a:p>
            <a:r>
              <a:rPr lang="en-US" sz="2800" dirty="0"/>
              <a:t>GitHub Actions</a:t>
            </a:r>
            <a:r>
              <a:rPr lang="zh-CN" altLang="en-US" sz="2800" dirty="0"/>
              <a:t>：</a:t>
            </a:r>
            <a:endParaRPr lang="en-US" sz="2800" dirty="0"/>
          </a:p>
          <a:p>
            <a:pPr lvl="1"/>
            <a:r>
              <a:rPr lang="zh-CN" altLang="en-US" sz="2800" dirty="0"/>
              <a:t>自动化测试和部署</a:t>
            </a:r>
            <a:endParaRPr lang="en-US" altLang="zh-CN" sz="2800" dirty="0"/>
          </a:p>
          <a:p>
            <a:r>
              <a:rPr lang="en-US" altLang="zh-CN" sz="2800" dirty="0" err="1"/>
              <a:t>CodeSpaces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zh-CN" altLang="en-US" sz="2800" dirty="0"/>
              <a:t>云端调试环境</a:t>
            </a:r>
          </a:p>
          <a:p>
            <a:r>
              <a:rPr lang="zh-CN" altLang="en-US" sz="2800" dirty="0"/>
              <a:t>项目板</a:t>
            </a:r>
            <a:r>
              <a:rPr lang="en-US" altLang="zh-CN" sz="2800" dirty="0"/>
              <a:t>(</a:t>
            </a:r>
            <a:r>
              <a:rPr lang="en-US" sz="2800" dirty="0"/>
              <a:t>Projects)</a:t>
            </a:r>
            <a:r>
              <a:rPr lang="zh-CN" altLang="en-US" sz="2800" dirty="0"/>
              <a:t>：</a:t>
            </a:r>
            <a:endParaRPr lang="en-US" sz="2800" dirty="0"/>
          </a:p>
          <a:p>
            <a:pPr lvl="1"/>
            <a:r>
              <a:rPr lang="zh-CN" altLang="en-US" sz="2800" dirty="0"/>
              <a:t>任务跟踪和进度管理</a:t>
            </a:r>
          </a:p>
          <a:p>
            <a:r>
              <a:rPr lang="en-US" sz="2800" dirty="0"/>
              <a:t>Wiki &amp; GitHub Pages</a:t>
            </a:r>
            <a:r>
              <a:rPr lang="zh-CN" altLang="en-US" sz="2800" dirty="0"/>
              <a:t>：</a:t>
            </a:r>
            <a:endParaRPr lang="en-US" sz="2800" dirty="0"/>
          </a:p>
          <a:p>
            <a:pPr lvl="1"/>
            <a:r>
              <a:rPr lang="zh-CN" altLang="en-US" sz="2800" dirty="0"/>
              <a:t>文档管理</a:t>
            </a:r>
          </a:p>
          <a:p>
            <a:pPr lvl="1"/>
            <a:r>
              <a:rPr lang="zh-CN" altLang="en-US" sz="2800" dirty="0"/>
              <a:t>静态网站托管</a:t>
            </a:r>
            <a:endParaRPr lang="en-US" altLang="zh-CN" sz="2800" dirty="0"/>
          </a:p>
          <a:p>
            <a:r>
              <a:rPr lang="en-US" altLang="zh-CN" sz="2800" dirty="0"/>
              <a:t>GitHub Copilot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altLang="zh-CN" sz="2800" dirty="0"/>
              <a:t>AI</a:t>
            </a:r>
            <a:r>
              <a:rPr lang="zh-CN" altLang="en-US" sz="2800" dirty="0"/>
              <a:t>辅助编程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98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0BBB929-EC84-2216-1C56-51B98BF5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D84C38-A964-15CD-CAF3-42AD4B212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82171"/>
            <a:ext cx="10515600" cy="1207479"/>
          </a:xfrm>
        </p:spPr>
        <p:txBody>
          <a:bodyPr/>
          <a:lstStyle/>
          <a:p>
            <a:pPr defTabSz="361950"/>
            <a:r>
              <a:rPr lang="en-US" altLang="zh-CN" dirty="0"/>
              <a:t>	GitHub:	</a:t>
            </a:r>
            <a:r>
              <a:rPr lang="en-US" altLang="zh-CN" dirty="0">
                <a:hlinkClick r:id="rId2"/>
              </a:rPr>
              <a:t>https://github.com/yanlinlin82/</a:t>
            </a:r>
            <a:endParaRPr lang="en-US" altLang="zh-CN" dirty="0"/>
          </a:p>
          <a:p>
            <a:pPr defTabSz="361950"/>
            <a:r>
              <a:rPr lang="en-US" altLang="zh-CN" dirty="0"/>
              <a:t>	E-mail:	</a:t>
            </a:r>
            <a:r>
              <a:rPr lang="en-US" altLang="zh-CN" dirty="0" err="1">
                <a:hlinkClick r:id="rId3"/>
              </a:rPr>
              <a:t>linlin.yan@bioinfo.app</a:t>
            </a:r>
            <a:endParaRPr lang="en-US" altLang="zh-CN" dirty="0"/>
          </a:p>
          <a:p>
            <a:pPr defTabSz="361950"/>
            <a:r>
              <a:rPr lang="en-US" altLang="zh-CN" dirty="0"/>
              <a:t>	</a:t>
            </a:r>
            <a:r>
              <a:rPr lang="zh-CN" altLang="en-US" dirty="0"/>
              <a:t>微信：</a:t>
            </a:r>
            <a:r>
              <a:rPr lang="en-US" altLang="zh-CN" dirty="0"/>
              <a:t>	yanlinlin82</a:t>
            </a:r>
          </a:p>
          <a:p>
            <a:endParaRPr lang="zh-CN" altLang="en-US" dirty="0"/>
          </a:p>
        </p:txBody>
      </p:sp>
      <p:pic>
        <p:nvPicPr>
          <p:cNvPr id="9218" name="Picture 2" descr="yanlinlin82">
            <a:extLst>
              <a:ext uri="{FF2B5EF4-FFF2-40B4-BE49-F238E27FC236}">
                <a16:creationId xmlns:a16="http://schemas.microsoft.com/office/drawing/2014/main" id="{90D62C12-97F0-565C-85C1-1856C21B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336" y="4750836"/>
            <a:ext cx="1338814" cy="133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7795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极简风格-渐变线条.potx" id="{23A44090-0D9D-47EF-A36C-DBFD60EE3D6E}" vid="{F45AB41D-7AC1-456E-B01F-E4BBCF745FC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极简风格-渐变线条</Template>
  <TotalTime>326</TotalTime>
  <Words>295</Words>
  <Application>Microsoft Office PowerPoint</Application>
  <PresentationFormat>宽屏</PresentationFormat>
  <Paragraphs>65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GradientVTI</vt:lpstr>
      <vt:lpstr>GitHub简介</vt:lpstr>
      <vt:lpstr>引言 - GitHub的重要性</vt:lpstr>
      <vt:lpstr>基本概念 - 仓库 &amp; 分支</vt:lpstr>
      <vt:lpstr>基本概念 - 提交 &amp; 拉取请求</vt:lpstr>
      <vt:lpstr>社交与协作</vt:lpstr>
      <vt:lpstr>高级特性 - 自动化 &amp; 管理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Git与GitHub简介</dc:title>
  <dc:creator>Linlin Yan</dc:creator>
  <cp:lastModifiedBy>Linlin Yan</cp:lastModifiedBy>
  <cp:revision>9</cp:revision>
  <dcterms:created xsi:type="dcterms:W3CDTF">2023-04-16T12:19:01Z</dcterms:created>
  <dcterms:modified xsi:type="dcterms:W3CDTF">2024-03-21T03:30:19Z</dcterms:modified>
</cp:coreProperties>
</file>