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076055" cy="608330"/>
          </a:xfrm>
        </p:spPr>
        <p:txBody>
          <a:bodyPr>
            <a:normAutofit fontScale="90000"/>
          </a:bodyPr>
          <a:p>
            <a:r>
              <a:rPr lang="zh-CN" altLang="en-US"/>
              <a:t>微信朋友圈复杂度分析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2325" y="2585085"/>
            <a:ext cx="10823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/>
              <a:t>微信的日活跃用户达到10.9亿；有7.8亿人每天翻看着朋友圈，其中的1.2亿人还会在朋友圈里发点什么。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" y="117475"/>
            <a:ext cx="5385435" cy="763905"/>
          </a:xfrm>
        </p:spPr>
        <p:txBody>
          <a:bodyPr/>
          <a:p>
            <a:r>
              <a:rPr lang="zh-CN" altLang="en-US"/>
              <a:t>朋友圈的功能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53210" y="1017905"/>
            <a:ext cx="145478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浏览动态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53210" y="2479040"/>
            <a:ext cx="145478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发布动态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3210" y="3940175"/>
            <a:ext cx="145478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点赞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53210" y="5401310"/>
            <a:ext cx="145478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评论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57420" y="869315"/>
            <a:ext cx="5831840" cy="1192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/>
            <a:r>
              <a:rPr lang="en-US" altLang="zh-CN"/>
              <a:t>A</a:t>
            </a:r>
            <a:r>
              <a:rPr lang="zh-CN" altLang="en-US"/>
              <a:t>用户要浏览所有朋友发的动态，实时性要求可以不高，但是每次浏览的数据一定要按时间有序且数据一致。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57420" y="2479040"/>
            <a:ext cx="583247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/>
            <a:r>
              <a:rPr lang="en-US" altLang="zh-CN"/>
              <a:t>A</a:t>
            </a:r>
            <a:r>
              <a:rPr lang="zh-CN" altLang="en-US"/>
              <a:t>用户发布动态到朋友圈，数据可以实时，也可以稍有延误，这个延误可以是分钟级别的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57420" y="3964305"/>
            <a:ext cx="583247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zh-CN" altLang="en-US"/>
              <a:t>用户向朋友的动态点赞，可以接受延误，不可丢掉数据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56785" y="5401310"/>
            <a:ext cx="583247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/>
            <a:r>
              <a:rPr lang="en-US" altLang="zh-CN"/>
              <a:t>A</a:t>
            </a:r>
            <a:r>
              <a:rPr lang="zh-CN" altLang="en-US"/>
              <a:t>用户评论朋友圈的动态，可以分钟级别的延误，不可丢失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553210" y="1129665"/>
            <a:ext cx="145478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浏览动态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53210" y="2484120"/>
            <a:ext cx="145478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发布动态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3210" y="3838575"/>
            <a:ext cx="145478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点赞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57420" y="2332355"/>
            <a:ext cx="5831840" cy="1192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/>
            <a:r>
              <a:rPr lang="zh-CN" altLang="en-US"/>
              <a:t>假设每天有</a:t>
            </a:r>
            <a:r>
              <a:rPr lang="en-US" altLang="zh-CN"/>
              <a:t>1.2</a:t>
            </a:r>
            <a:r>
              <a:rPr lang="zh-CN" altLang="en-US"/>
              <a:t>亿的用户在发朋友圈，每秒钟写入的请求数量是</a:t>
            </a:r>
            <a:r>
              <a:rPr lang="en-US" altLang="zh-CN"/>
              <a:t>1388/s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756785" y="3838575"/>
            <a:ext cx="583247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/>
            <a:r>
              <a:rPr lang="zh-CN" altLang="en-US"/>
              <a:t>每天有</a:t>
            </a:r>
            <a:r>
              <a:rPr lang="en-US" altLang="zh-CN"/>
              <a:t>7.8</a:t>
            </a:r>
            <a:r>
              <a:rPr lang="zh-CN" altLang="en-US"/>
              <a:t>亿的活跃用户，假设每个用户每天点赞</a:t>
            </a:r>
            <a:r>
              <a:rPr lang="en-US" altLang="zh-CN"/>
              <a:t>5</a:t>
            </a:r>
            <a:r>
              <a:rPr lang="zh-CN" altLang="en-US"/>
              <a:t>条评论，那么每秒钟的请求是</a:t>
            </a:r>
            <a:r>
              <a:rPr lang="en-US" altLang="zh-CN"/>
              <a:t>45140/s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756785" y="5187950"/>
            <a:ext cx="583247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/>
            <a:r>
              <a:rPr lang="zh-CN" altLang="en-US"/>
              <a:t>评论相对点赞来说不是那么的方便，假设每个用户每天评论</a:t>
            </a:r>
            <a:r>
              <a:rPr lang="en-US" altLang="zh-CN"/>
              <a:t>2</a:t>
            </a:r>
            <a:r>
              <a:rPr lang="zh-CN" altLang="en-US"/>
              <a:t>条动态，那么每秒钟的请求是</a:t>
            </a:r>
            <a:r>
              <a:rPr lang="en-US" altLang="zh-CN"/>
              <a:t>18056/s</a:t>
            </a:r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8740" y="117475"/>
            <a:ext cx="6257290" cy="781050"/>
          </a:xfrm>
        </p:spPr>
        <p:txBody>
          <a:bodyPr>
            <a:normAutofit fontScale="90000"/>
          </a:bodyPr>
          <a:p>
            <a:r>
              <a:rPr lang="zh-CN" altLang="en-US"/>
              <a:t>各个功能每秒的请求数量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53210" y="5193030"/>
            <a:ext cx="1454785" cy="1043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评论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57420" y="980440"/>
            <a:ext cx="5831840" cy="1192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/>
            <a:r>
              <a:rPr lang="zh-CN" altLang="en-US"/>
              <a:t>每天有</a:t>
            </a:r>
            <a:r>
              <a:rPr lang="en-US" altLang="zh-CN"/>
              <a:t>7.8</a:t>
            </a:r>
            <a:r>
              <a:rPr lang="zh-CN" altLang="en-US"/>
              <a:t>亿的用户在刷朋友圈，每秒钟的请求数量是</a:t>
            </a:r>
            <a:r>
              <a:rPr lang="en-US" altLang="zh-CN"/>
              <a:t>9028/s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8740" y="117475"/>
            <a:ext cx="5822950" cy="781050"/>
          </a:xfrm>
        </p:spPr>
        <p:txBody>
          <a:bodyPr>
            <a:normAutofit fontScale="90000"/>
          </a:bodyPr>
          <a:p>
            <a:r>
              <a:rPr lang="zh-CN" altLang="en-US"/>
              <a:t>朋友圈高可用复杂度分析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0045" y="2002790"/>
            <a:ext cx="1826895" cy="523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计算高可用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7650" y="3225165"/>
            <a:ext cx="835025" cy="749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朋友圈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30045" y="4453255"/>
            <a:ext cx="1826895" cy="523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存储高可用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22370" y="1655445"/>
            <a:ext cx="1826895" cy="523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任务分配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05225" y="2348230"/>
            <a:ext cx="1826895" cy="523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任务分解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01690" y="4566920"/>
            <a:ext cx="1826895" cy="523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独裁式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05225" y="5316220"/>
            <a:ext cx="1826895" cy="523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状态决策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22370" y="3571240"/>
            <a:ext cx="1826895" cy="523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存储高可用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896610" y="3068320"/>
            <a:ext cx="1826895" cy="523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数据复制</a:t>
            </a:r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3523615" y="1915795"/>
            <a:ext cx="75565" cy="8521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13755" y="3869690"/>
            <a:ext cx="1826895" cy="523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复制方式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96610" y="5316220"/>
            <a:ext cx="1826895" cy="523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民主式</a:t>
            </a:r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5756275" y="3411220"/>
            <a:ext cx="86995" cy="8172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 flipH="1">
            <a:off x="3588385" y="3854450"/>
            <a:ext cx="76200" cy="1720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895340" y="1625600"/>
            <a:ext cx="2609215" cy="467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负载均衡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01690" y="2346960"/>
            <a:ext cx="2747010" cy="467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不需要拆分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504555" y="2966720"/>
            <a:ext cx="3686810" cy="7429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批量更新的，因为一旦发布是不能修改的所以用批量复制更快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648700" y="3856990"/>
            <a:ext cx="3340100" cy="567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数据可接受分钟内的延迟可以用异步同步的方式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913755" y="6065520"/>
            <a:ext cx="1826895" cy="523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协商式</a:t>
            </a:r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1360170" y="2367280"/>
            <a:ext cx="173990" cy="2417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>
            <a:off x="5754370" y="4889500"/>
            <a:ext cx="75565" cy="1495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WPS 演示</Application>
  <PresentationFormat>宽屏</PresentationFormat>
  <Paragraphs>74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朋友圈的功能</vt:lpstr>
      <vt:lpstr>各个功能每秒的请求数量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2021-07-11T03:38:49Z</dcterms:created>
  <dcterms:modified xsi:type="dcterms:W3CDTF">2021-07-11T03:38:49Z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