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96" r:id="rId3"/>
    <p:sldId id="303" r:id="rId4"/>
    <p:sldId id="297" r:id="rId5"/>
    <p:sldId id="301" r:id="rId6"/>
    <p:sldId id="298" r:id="rId7"/>
    <p:sldId id="299" r:id="rId8"/>
    <p:sldId id="300" r:id="rId9"/>
    <p:sldId id="304" r:id="rId10"/>
    <p:sldId id="268" r:id="rId11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5446" autoAdjust="0"/>
  </p:normalViewPr>
  <p:slideViewPr>
    <p:cSldViewPr>
      <p:cViewPr varScale="1">
        <p:scale>
          <a:sx n="81" d="100"/>
          <a:sy n="81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2BC1-8799-4890-83E8-1B5483F4058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CE21-7445-4250-A054-9FF5499D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0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E1C8-EF23-4DA9-A395-3EF9317F4EB4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12775" y="692150"/>
            <a:ext cx="6767537" cy="4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3000"/>
              </a:lnSpc>
              <a:spcBef>
                <a:spcPct val="50000"/>
              </a:spcBef>
            </a:pPr>
            <a:endParaRPr lang="zh-CN" altLang="en-US" sz="3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-11113" y="-9525"/>
            <a:ext cx="9167813" cy="6877050"/>
            <a:chOff x="-11113" y="-9525"/>
            <a:chExt cx="9167813" cy="6877050"/>
          </a:xfrm>
        </p:grpSpPr>
        <p:pic>
          <p:nvPicPr>
            <p:cNvPr id="2050" name="Picture 9" descr="应用部分3-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113" y="-9525"/>
              <a:ext cx="9167813" cy="687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矩形 1"/>
            <p:cNvSpPr/>
            <p:nvPr/>
          </p:nvSpPr>
          <p:spPr>
            <a:xfrm>
              <a:off x="107504" y="116632"/>
              <a:ext cx="8928992" cy="504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单盘</a:t>
              </a:r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2775" y="1299593"/>
            <a:ext cx="7344816" cy="79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/>
              <a:t>自建促销项目总结</a:t>
            </a:r>
            <a:endParaRPr kumimoji="1"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2774" y="1773238"/>
            <a:ext cx="79916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Thanks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、‘踩坑’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2060848"/>
            <a:ext cx="7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3200" dirty="0" smtClean="0"/>
              <a:t>组合</a:t>
            </a:r>
            <a:r>
              <a:rPr lang="zh-CN" altLang="en-US" sz="3200" dirty="0"/>
              <a:t>选项</a:t>
            </a:r>
            <a:r>
              <a:rPr lang="en-US" altLang="zh-CN" sz="3200" dirty="0"/>
              <a:t>-</a:t>
            </a:r>
            <a:r>
              <a:rPr lang="zh-CN" altLang="en-US" sz="3200" dirty="0"/>
              <a:t>传值归一</a:t>
            </a:r>
            <a:r>
              <a:rPr lang="zh-CN" altLang="en-US" sz="3200" dirty="0" smtClean="0"/>
              <a:t>处理</a:t>
            </a:r>
            <a:endParaRPr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200" dirty="0" smtClean="0"/>
              <a:t>动态添加表单规则校验</a:t>
            </a:r>
            <a:endParaRPr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200" dirty="0"/>
              <a:t>查看子商品</a:t>
            </a:r>
            <a:r>
              <a:rPr lang="zh-CN" altLang="en-US" sz="3200" dirty="0" smtClean="0"/>
              <a:t>弹窗</a:t>
            </a:r>
            <a:r>
              <a:rPr lang="zh-CN" altLang="en-US" sz="3200" dirty="0"/>
              <a:t>调用方法</a:t>
            </a:r>
            <a:r>
              <a:rPr lang="zh-CN" altLang="en-US" sz="3200" dirty="0" smtClean="0"/>
              <a:t>选择</a:t>
            </a:r>
            <a:endParaRPr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200" dirty="0" smtClean="0"/>
              <a:t>操作查</a:t>
            </a:r>
            <a:r>
              <a:rPr lang="zh-CN" altLang="en-US" sz="3200" dirty="0"/>
              <a:t>看子</a:t>
            </a:r>
            <a:r>
              <a:rPr lang="zh-CN" altLang="en-US" sz="3200" dirty="0" smtClean="0"/>
              <a:t>商品弹</a:t>
            </a:r>
            <a:r>
              <a:rPr lang="zh-CN" altLang="en-US" sz="3200" dirty="0"/>
              <a:t>窗切</a:t>
            </a:r>
            <a:r>
              <a:rPr lang="zh-CN" altLang="en-US" sz="3200" dirty="0" smtClean="0"/>
              <a:t>换数据处理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5797"/>
            <a:ext cx="6768751" cy="5165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组合项归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一处理</a:t>
            </a:r>
          </a:p>
        </p:txBody>
      </p:sp>
    </p:spTree>
    <p:extLst>
      <p:ext uri="{BB962C8B-B14F-4D97-AF65-F5344CB8AC3E}">
        <p14:creationId xmlns:p14="http://schemas.microsoft.com/office/powerpoint/2010/main" val="19286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组合项归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7" y="2204864"/>
            <a:ext cx="8244408" cy="37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组合项归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一处理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2204864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方案</a:t>
            </a: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  总提交时，统一处理数据，缺点由于数据结构问题，需要使用双重</a:t>
            </a:r>
            <a:r>
              <a:rPr kumimoji="1" lang="en-US" altLang="zh-CN" sz="3200" dirty="0" smtClean="0"/>
              <a:t>for</a:t>
            </a:r>
            <a:r>
              <a:rPr kumimoji="1" lang="zh-CN" altLang="en-US" sz="3200" dirty="0" smtClean="0"/>
              <a:t>循环；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方案</a:t>
            </a: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提取组件，实时监听数据变化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23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添加表单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规则校验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19888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51520" y="2281227"/>
            <a:ext cx="8640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 需求期望：选中数据提交时进行规则校验，其他不做任何校验</a:t>
            </a:r>
          </a:p>
          <a:p>
            <a:r>
              <a:rPr lang="zh-CN" altLang="en-US" sz="2000" dirty="0"/>
              <a:t> </a:t>
            </a:r>
            <a:r>
              <a:rPr lang="zh-CN" altLang="en-US" sz="2000" dirty="0"/>
              <a:t>方案思考：</a:t>
            </a:r>
          </a:p>
          <a:p>
            <a:r>
              <a:rPr lang="zh-CN" altLang="en-US" sz="2000" dirty="0"/>
              <a:t>           </a:t>
            </a:r>
            <a:r>
              <a:rPr lang="en-US" altLang="zh-CN" sz="2000" dirty="0"/>
              <a:t>1</a:t>
            </a:r>
            <a:r>
              <a:rPr lang="zh-CN" altLang="en-US" sz="2000" dirty="0"/>
              <a:t>、初始化表格选中，仅对选中数据添加规则校验，其他为空；</a:t>
            </a:r>
          </a:p>
          <a:p>
            <a:r>
              <a:rPr lang="zh-CN" altLang="en-US" sz="2000" dirty="0"/>
              <a:t>           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、每勾选一条数据，改变一次数据状态，触发表格渲染，重复第一步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r>
              <a:rPr lang="zh-CN" altLang="en-US" sz="2000" dirty="0"/>
              <a:t>  </a:t>
            </a:r>
            <a:r>
              <a:rPr lang="zh-CN" altLang="en-US" sz="2000" dirty="0" smtClean="0"/>
              <a:t>弊端：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由于</a:t>
            </a:r>
            <a:r>
              <a:rPr lang="zh-CN" altLang="en-US" sz="2000" dirty="0"/>
              <a:t>需要不断触发表格渲染，导致选中时有卡顿的体验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           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将原第二步改成，最后点击确认的时候，一次触发表格渲染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重复</a:t>
            </a:r>
            <a:r>
              <a:rPr lang="zh-CN" altLang="en-US" sz="2000" dirty="0"/>
              <a:t>第一步，此时也可以达到表单校验的目的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r>
              <a:rPr lang="zh-CN" altLang="en-US" sz="2000" dirty="0"/>
              <a:t>  </a:t>
            </a:r>
            <a:r>
              <a:rPr lang="zh-CN" altLang="en-US" sz="2000" dirty="0" smtClean="0"/>
              <a:t>弊端：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  规则</a:t>
            </a:r>
            <a:r>
              <a:rPr lang="zh-CN" altLang="en-US" sz="2000" dirty="0"/>
              <a:t>校验只能在最后一步时做校验，校验比较滞后，但相对</a:t>
            </a:r>
            <a:r>
              <a:rPr lang="zh-CN" altLang="en-US" sz="2000" dirty="0" smtClean="0"/>
              <a:t>第一种    情况体验</a:t>
            </a:r>
            <a:r>
              <a:rPr lang="zh-CN" altLang="en-US" sz="2000" dirty="0"/>
              <a:t>上得到优化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3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弹窗组件调用方式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206084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3200" dirty="0" smtClean="0"/>
          </a:p>
        </p:txBody>
      </p:sp>
      <p:sp>
        <p:nvSpPr>
          <p:cNvPr id="2" name="矩形 1"/>
          <p:cNvSpPr/>
          <p:nvPr/>
        </p:nvSpPr>
        <p:spPr>
          <a:xfrm>
            <a:off x="359532" y="2552315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is-IS" sz="2400" dirty="0">
                <a:solidFill>
                  <a:srgbClr val="333333"/>
                </a:solidFill>
                <a:latin typeface="Arial" charset="0"/>
              </a:rPr>
              <a:t>需求期望</a:t>
            </a:r>
            <a:r>
              <a:rPr lang="zh-CN" altLang="is-IS" sz="2400" dirty="0" smtClean="0">
                <a:solidFill>
                  <a:srgbClr val="333333"/>
                </a:solidFill>
                <a:latin typeface="Arial" charset="0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      </a:t>
            </a:r>
            <a:r>
              <a:rPr lang="zh-CN" altLang="is-IS" sz="2400" dirty="0" smtClean="0">
                <a:solidFill>
                  <a:srgbClr val="333333"/>
                </a:solidFill>
                <a:latin typeface="Arial" charset="0"/>
              </a:rPr>
              <a:t>点击</a:t>
            </a:r>
            <a:r>
              <a:rPr lang="zh-CN" altLang="is-IS" sz="2400" dirty="0">
                <a:solidFill>
                  <a:srgbClr val="333333"/>
                </a:solidFill>
                <a:latin typeface="Arial" charset="0"/>
              </a:rPr>
              <a:t>对应数据的“查看子商品”，弹窗展示对应商品编码集下的主商品及子商品集；</a:t>
            </a:r>
          </a:p>
          <a:p>
            <a:r>
              <a:rPr lang="zh-CN" altLang="is-IS" dirty="0">
                <a:solidFill>
                  <a:srgbClr val="333333"/>
                </a:solidFill>
                <a:latin typeface="Arial" charset="0"/>
              </a:rPr>
              <a:t>         </a:t>
            </a:r>
            <a:endParaRPr lang="zh-CN" altLang="is-IS" b="0" i="0" dirty="0">
              <a:solidFill>
                <a:srgbClr val="33333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38646" y="1628800"/>
            <a:ext cx="88667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  方法思考：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    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、每条数据都对应一个子商品弹窗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优点：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	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无需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考虑不同数据切换后的数据回显问题，即不需要记录弹窗表格中数据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选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中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状态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弊端：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                    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is-IS" altLang="zh-CN" sz="2000" dirty="0">
                <a:solidFill>
                  <a:srgbClr val="333333"/>
                </a:solidFill>
                <a:latin typeface="Arial" charset="0"/>
              </a:rPr>
              <a:t>iview 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组件表格不支持，表格嵌套表格，需要自定义表格组件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          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、每条数据都要渲染一个弹窗组件，冗余比较大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、共用一个子商品弹窗组件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优点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：解决</a:t>
            </a:r>
            <a:r>
              <a:rPr lang="is-IS" altLang="zh-CN" sz="2000" dirty="0">
                <a:solidFill>
                  <a:srgbClr val="333333"/>
                </a:solidFill>
                <a:latin typeface="Arial" charset="0"/>
              </a:rPr>
              <a:t>iview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表格组件不能嵌套表格的问题，简化页面冗余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</a:t>
            </a:r>
            <a:r>
              <a:rPr lang="zh-CN" altLang="is-IS" sz="2000" dirty="0" smtClean="0">
                <a:solidFill>
                  <a:srgbClr val="333333"/>
                </a:solidFill>
                <a:latin typeface="Arial" charset="0"/>
              </a:rPr>
              <a:t>弊端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：需维护一张二位数组表格，记录每条商品编码集中：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        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、选中的数据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        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、渲染表单的数据及需要规则校验的字段集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         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、商品编码集数据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           </a:t>
            </a:r>
            <a:r>
              <a:rPr lang="is-I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、选中数量</a:t>
            </a:r>
          </a:p>
          <a:p>
            <a:r>
              <a:rPr lang="zh-CN" altLang="is-IS" sz="2000" dirty="0">
                <a:solidFill>
                  <a:srgbClr val="333333"/>
                </a:solidFill>
                <a:latin typeface="Arial" charset="0"/>
              </a:rPr>
              <a:t>           择优选择：两个方法各有利弊，相较之下，第二种方案更适合</a:t>
            </a:r>
            <a:endParaRPr lang="zh-CN" altLang="is-IS" sz="20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弹窗组件调用方式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0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285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83671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、‘填坑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弹窗切换数据处理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17" y="1821597"/>
            <a:ext cx="88667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需求期望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lang="zh-CN" altLang="en-US" sz="2000" dirty="0" smtClean="0"/>
              <a:t>        即使</a:t>
            </a:r>
            <a:r>
              <a:rPr lang="zh-CN" altLang="en-US" sz="2000" dirty="0"/>
              <a:t>使用公共弹窗，也要保证每条商品编码集对应的子商品弹窗，互不干扰；</a:t>
            </a:r>
          </a:p>
          <a:p>
            <a:r>
              <a:rPr lang="zh-CN" altLang="en-US" sz="2000" dirty="0"/>
              <a:t>         </a:t>
            </a:r>
            <a:r>
              <a:rPr lang="zh-CN" altLang="en-US" sz="2000" dirty="0" smtClean="0"/>
              <a:t>由于</a:t>
            </a:r>
            <a:r>
              <a:rPr lang="zh-CN" altLang="en-US" sz="2000" dirty="0"/>
              <a:t>用户可以自行删除，商品编码集商品的主商品，连带其名下子商品一并</a:t>
            </a:r>
            <a:r>
              <a:rPr lang="zh-CN" altLang="en-US" sz="2000" dirty="0" smtClean="0"/>
              <a:t>删除</a:t>
            </a:r>
            <a:endParaRPr lang="en-US" altLang="zh-CN" sz="2000" dirty="0"/>
          </a:p>
          <a:p>
            <a:r>
              <a:rPr lang="zh-CN" altLang="en-US" sz="2000" dirty="0" smtClean="0"/>
              <a:t>方案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         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之前记录的子商品弹窗传回来的数据；</a:t>
            </a:r>
          </a:p>
        </p:txBody>
      </p:sp>
    </p:spTree>
    <p:extLst>
      <p:ext uri="{BB962C8B-B14F-4D97-AF65-F5344CB8AC3E}">
        <p14:creationId xmlns:p14="http://schemas.microsoft.com/office/powerpoint/2010/main" val="17032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197</Words>
  <Application>Microsoft Macintosh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Microsoft Office 用户</cp:lastModifiedBy>
  <cp:revision>338</cp:revision>
  <dcterms:created xsi:type="dcterms:W3CDTF">2013-03-28T09:11:53Z</dcterms:created>
  <dcterms:modified xsi:type="dcterms:W3CDTF">2018-03-27T09:16:19Z</dcterms:modified>
</cp:coreProperties>
</file>